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 id="2147483684" r:id="rId2"/>
    <p:sldMasterId id="2147483672" r:id="rId3"/>
    <p:sldMasterId id="2147483660" r:id="rId4"/>
  </p:sldMasterIdLst>
  <p:notesMasterIdLst>
    <p:notesMasterId r:id="rId36"/>
  </p:notesMasterIdLst>
  <p:sldIdLst>
    <p:sldId id="256" r:id="rId5"/>
    <p:sldId id="296" r:id="rId6"/>
    <p:sldId id="317" r:id="rId7"/>
    <p:sldId id="318" r:id="rId8"/>
    <p:sldId id="319" r:id="rId9"/>
    <p:sldId id="320" r:id="rId10"/>
    <p:sldId id="321" r:id="rId11"/>
    <p:sldId id="322" r:id="rId12"/>
    <p:sldId id="323" r:id="rId13"/>
    <p:sldId id="324" r:id="rId14"/>
    <p:sldId id="325" r:id="rId15"/>
    <p:sldId id="297" r:id="rId16"/>
    <p:sldId id="300" r:id="rId17"/>
    <p:sldId id="299" r:id="rId18"/>
    <p:sldId id="303" r:id="rId19"/>
    <p:sldId id="301" r:id="rId20"/>
    <p:sldId id="304" r:id="rId21"/>
    <p:sldId id="302" r:id="rId22"/>
    <p:sldId id="305" r:id="rId23"/>
    <p:sldId id="306" r:id="rId24"/>
    <p:sldId id="307" r:id="rId25"/>
    <p:sldId id="308" r:id="rId26"/>
    <p:sldId id="309" r:id="rId27"/>
    <p:sldId id="310" r:id="rId28"/>
    <p:sldId id="311" r:id="rId29"/>
    <p:sldId id="312" r:id="rId30"/>
    <p:sldId id="313" r:id="rId31"/>
    <p:sldId id="315" r:id="rId32"/>
    <p:sldId id="316" r:id="rId33"/>
    <p:sldId id="314" r:id="rId34"/>
    <p:sldId id="258" r:id="rId35"/>
  </p:sldIdLst>
  <p:sldSz cx="10693400" cy="7561263"/>
  <p:notesSz cx="6858000" cy="9144000"/>
  <p:defaultTextStyle>
    <a:defPPr>
      <a:defRPr lang="en-US"/>
    </a:defPPr>
    <a:lvl1pPr algn="l" defTabSz="1042988" rtl="0" fontAlgn="base">
      <a:spcBef>
        <a:spcPct val="0"/>
      </a:spcBef>
      <a:spcAft>
        <a:spcPct val="0"/>
      </a:spcAft>
      <a:defRPr sz="2100" kern="1200">
        <a:solidFill>
          <a:schemeClr val="tx1"/>
        </a:solidFill>
        <a:latin typeface="Arial" charset="0"/>
        <a:ea typeface="+mn-ea"/>
        <a:cs typeface="Arial" charset="0"/>
      </a:defRPr>
    </a:lvl1pPr>
    <a:lvl2pPr marL="520700" indent="-63500" algn="l" defTabSz="1042988" rtl="0" fontAlgn="base">
      <a:spcBef>
        <a:spcPct val="0"/>
      </a:spcBef>
      <a:spcAft>
        <a:spcPct val="0"/>
      </a:spcAft>
      <a:defRPr sz="2100" kern="1200">
        <a:solidFill>
          <a:schemeClr val="tx1"/>
        </a:solidFill>
        <a:latin typeface="Arial" charset="0"/>
        <a:ea typeface="+mn-ea"/>
        <a:cs typeface="Arial" charset="0"/>
      </a:defRPr>
    </a:lvl2pPr>
    <a:lvl3pPr marL="1042988" indent="-128588" algn="l" defTabSz="1042988"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1042988" rtl="0" fontAlgn="base">
      <a:spcBef>
        <a:spcPct val="0"/>
      </a:spcBef>
      <a:spcAft>
        <a:spcPct val="0"/>
      </a:spcAft>
      <a:defRPr sz="2100" kern="1200">
        <a:solidFill>
          <a:schemeClr val="tx1"/>
        </a:solidFill>
        <a:latin typeface="Arial" charset="0"/>
        <a:ea typeface="+mn-ea"/>
        <a:cs typeface="Arial" charset="0"/>
      </a:defRPr>
    </a:lvl4pPr>
    <a:lvl5pPr marL="2085975" indent="-257175" algn="l" defTabSz="1042988"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AAA35"/>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4" y="96"/>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F4A80696-3499-4131-9477-DFEFDE89B301}">
      <dgm:prSet phldrT="[Text]"/>
      <dgm:spPr/>
      <dgm:t>
        <a:bodyPr/>
        <a:lstStyle/>
        <a:p>
          <a:r>
            <a:rPr lang="ro-RO" b="1" dirty="0" smtClean="0">
              <a:latin typeface="Segoe UI" pitchFamily="34" charset="0"/>
              <a:ea typeface="Segoe UI" pitchFamily="34" charset="0"/>
              <a:cs typeface="Segoe UI" pitchFamily="34" charset="0"/>
            </a:rPr>
            <a:t>Verificare prealabilă</a:t>
          </a:r>
          <a:r>
            <a:rPr lang="en-US" b="1" dirty="0" smtClean="0">
              <a:latin typeface="Segoe UI" pitchFamily="34" charset="0"/>
              <a:ea typeface="Segoe UI" pitchFamily="34" charset="0"/>
              <a:cs typeface="Segoe UI" pitchFamily="34" charset="0"/>
            </a:rPr>
            <a:t> </a:t>
          </a:r>
          <a:r>
            <a:rPr lang="ro-RO" b="0" dirty="0" smtClean="0">
              <a:latin typeface="Segoe UI" pitchFamily="34" charset="0"/>
              <a:ea typeface="Segoe UI" pitchFamily="34" charset="0"/>
              <a:cs typeface="Segoe UI" pitchFamily="34" charset="0"/>
            </a:rPr>
            <a:t>pentru</a:t>
          </a:r>
          <a:endParaRPr lang="de-AT" b="0" dirty="0"/>
        </a:p>
      </dgm:t>
    </dgm:pt>
    <dgm:pt modelId="{09B7A033-7882-4CB2-B1C2-700C57DA2AE4}" type="parTrans" cxnId="{7E33744B-FD59-4994-9903-E8587FB8A344}">
      <dgm:prSet/>
      <dgm:spPr/>
      <dgm:t>
        <a:bodyPr/>
        <a:lstStyle/>
        <a:p>
          <a:endParaRPr lang="de-AT"/>
        </a:p>
      </dgm:t>
    </dgm:pt>
    <dgm:pt modelId="{DA421E79-449A-45D6-970D-E90664B2CCC0}" type="sibTrans" cxnId="{7E33744B-FD59-4994-9903-E8587FB8A344}">
      <dgm:prSet/>
      <dgm:spPr/>
      <dgm:t>
        <a:bodyPr/>
        <a:lstStyle/>
        <a:p>
          <a:endParaRPr lang="de-AT"/>
        </a:p>
      </dgm:t>
    </dgm:pt>
    <dgm:pt modelId="{31FC9796-22B7-4271-956C-378F37C6F123}">
      <dgm:prSet phldrT="[Text]"/>
      <dgm:spPr/>
      <dgm:t>
        <a:bodyPr/>
        <a:lstStyle/>
        <a:p>
          <a:r>
            <a:rPr lang="ro-RO" b="1" dirty="0" smtClean="0">
              <a:latin typeface="Segoe UI" panose="020B0502040204020203" pitchFamily="34" charset="0"/>
              <a:cs typeface="Segoe UI" panose="020B0502040204020203" pitchFamily="34" charset="0"/>
            </a:rPr>
            <a:t>centralele de producere a energiei termice</a:t>
          </a:r>
          <a:endParaRPr lang="de-AT" b="1" dirty="0">
            <a:latin typeface="Segoe UI" panose="020B0502040204020203" pitchFamily="34" charset="0"/>
            <a:cs typeface="Segoe UI" panose="020B0502040204020203" pitchFamily="34" charset="0"/>
          </a:endParaRPr>
        </a:p>
      </dgm:t>
    </dgm:pt>
    <dgm:pt modelId="{E14C9D82-A3EE-4E1F-8595-763CB3C25CED}" type="parTrans" cxnId="{2A2FDB7A-C40E-4DBA-B4FF-7D8B4BCFBDF0}">
      <dgm:prSet/>
      <dgm:spPr/>
      <dgm:t>
        <a:bodyPr/>
        <a:lstStyle/>
        <a:p>
          <a:endParaRPr lang="de-AT"/>
        </a:p>
      </dgm:t>
    </dgm:pt>
    <dgm:pt modelId="{2EB2F497-EC61-405D-ADF9-28134E00C887}" type="sibTrans" cxnId="{2A2FDB7A-C40E-4DBA-B4FF-7D8B4BCFBDF0}">
      <dgm:prSet/>
      <dgm:spPr/>
      <dgm:t>
        <a:bodyPr/>
        <a:lstStyle/>
        <a:p>
          <a:endParaRPr lang="de-AT"/>
        </a:p>
      </dgm:t>
    </dgm:pt>
    <dgm:pt modelId="{FBDC0397-E28D-4FC3-9E65-1ABFC2F8F458}">
      <dgm:prSet/>
      <dgm:spPr/>
      <dgm:t>
        <a:bodyPr/>
        <a:lstStyle/>
        <a:p>
          <a:r>
            <a:rPr lang="ro-RO" dirty="0" smtClean="0">
              <a:latin typeface="Segoe UI" pitchFamily="34" charset="0"/>
              <a:ea typeface="Segoe UI" pitchFamily="34" charset="0"/>
              <a:cs typeface="Segoe UI" pitchFamily="34" charset="0"/>
            </a:rPr>
            <a:t>de </a:t>
          </a:r>
          <a:r>
            <a:rPr lang="ro-RO" b="1" dirty="0" smtClean="0">
              <a:latin typeface="Segoe UI" pitchFamily="34" charset="0"/>
              <a:ea typeface="Segoe UI" pitchFamily="34" charset="0"/>
              <a:cs typeface="Segoe UI" pitchFamily="34" charset="0"/>
            </a:rPr>
            <a:t>dimensiuni medii </a:t>
          </a:r>
          <a:r>
            <a:rPr lang="ro-RO" dirty="0" smtClean="0">
              <a:latin typeface="Segoe UI" pitchFamily="34" charset="0"/>
              <a:ea typeface="Segoe UI" pitchFamily="34" charset="0"/>
              <a:cs typeface="Segoe UI" pitchFamily="34" charset="0"/>
            </a:rPr>
            <a:t>(0.1 până la 20 MW)</a:t>
          </a:r>
          <a:endParaRPr lang="en-US" dirty="0" smtClean="0">
            <a:latin typeface="Segoe UI" pitchFamily="34" charset="0"/>
            <a:ea typeface="Segoe UI" pitchFamily="34" charset="0"/>
            <a:cs typeface="Segoe UI" pitchFamily="34" charset="0"/>
          </a:endParaRPr>
        </a:p>
      </dgm:t>
    </dgm:pt>
    <dgm:pt modelId="{4C36AB73-9439-4387-A22F-8D26BAAE5298}" type="parTrans" cxnId="{8448A094-9393-411B-8C68-E1C916E1A066}">
      <dgm:prSet/>
      <dgm:spPr/>
      <dgm:t>
        <a:bodyPr/>
        <a:lstStyle/>
        <a:p>
          <a:endParaRPr lang="de-AT"/>
        </a:p>
      </dgm:t>
    </dgm:pt>
    <dgm:pt modelId="{03D4B8B4-7A2E-40EB-AE77-2EB07F9B3043}" type="sibTrans" cxnId="{8448A094-9393-411B-8C68-E1C916E1A066}">
      <dgm:prSet/>
      <dgm:spPr/>
      <dgm:t>
        <a:bodyPr/>
        <a:lstStyle/>
        <a:p>
          <a:endParaRPr lang="de-AT"/>
        </a:p>
      </dgm:t>
    </dgm:pt>
    <dgm:pt modelId="{31A6BB81-4E5D-4B4E-A119-EB4F2D823DC3}">
      <dgm:prSet/>
      <dgm:spPr/>
      <dgm:t>
        <a:bodyPr/>
        <a:lstStyle/>
        <a:p>
          <a:r>
            <a:rPr lang="ro-RO" b="0" dirty="0" smtClean="0">
              <a:latin typeface="Segoe UI" pitchFamily="34" charset="0"/>
              <a:ea typeface="Segoe UI" pitchFamily="34" charset="0"/>
              <a:cs typeface="Segoe UI" pitchFamily="34" charset="0"/>
            </a:rPr>
            <a:t>pe</a:t>
          </a:r>
          <a:r>
            <a:rPr lang="ro-RO" b="1" dirty="0" smtClean="0">
              <a:latin typeface="Segoe UI" pitchFamily="34" charset="0"/>
              <a:ea typeface="Segoe UI" pitchFamily="34" charset="0"/>
              <a:cs typeface="Segoe UI" pitchFamily="34" charset="0"/>
            </a:rPr>
            <a:t> b</a:t>
          </a:r>
          <a:r>
            <a:rPr lang="en-US" b="1" dirty="0" err="1" smtClean="0">
              <a:latin typeface="Segoe UI" pitchFamily="34" charset="0"/>
              <a:ea typeface="Segoe UI" pitchFamily="34" charset="0"/>
              <a:cs typeface="Segoe UI" pitchFamily="34" charset="0"/>
            </a:rPr>
            <a:t>iomas</a:t>
          </a:r>
          <a:r>
            <a:rPr lang="ro-RO" b="1" dirty="0" smtClean="0">
              <a:latin typeface="Segoe UI" pitchFamily="34" charset="0"/>
              <a:ea typeface="Segoe UI" pitchFamily="34" charset="0"/>
              <a:cs typeface="Segoe UI" pitchFamily="34" charset="0"/>
            </a:rPr>
            <a:t>ă solidă</a:t>
          </a:r>
          <a:r>
            <a:rPr lang="en-US" dirty="0" smtClean="0">
              <a:latin typeface="Segoe UI" pitchFamily="34" charset="0"/>
              <a:ea typeface="Segoe UI" pitchFamily="34" charset="0"/>
              <a:cs typeface="Segoe UI" pitchFamily="34" charset="0"/>
            </a:rPr>
            <a:t> </a:t>
          </a:r>
          <a:endParaRPr lang="de-AT" b="1" dirty="0">
            <a:latin typeface="Segoe UI" pitchFamily="34" charset="0"/>
            <a:ea typeface="Segoe UI" pitchFamily="34" charset="0"/>
            <a:cs typeface="Segoe UI" pitchFamily="34" charset="0"/>
          </a:endParaRPr>
        </a:p>
      </dgm:t>
    </dgm:pt>
    <dgm:pt modelId="{7DF69BC0-E596-4F5F-8BC9-67AA661601DF}" type="parTrans" cxnId="{5CDA1987-2B4B-4C58-AF0A-A955BF0AE011}">
      <dgm:prSet/>
      <dgm:spPr/>
      <dgm:t>
        <a:bodyPr/>
        <a:lstStyle/>
        <a:p>
          <a:endParaRPr lang="de-AT"/>
        </a:p>
      </dgm:t>
    </dgm:pt>
    <dgm:pt modelId="{E23A3933-5379-4147-A6E4-9D2240F2FE7C}" type="sibTrans" cxnId="{5CDA1987-2B4B-4C58-AF0A-A955BF0AE011}">
      <dgm:prSet/>
      <dgm:spPr/>
      <dgm:t>
        <a:bodyPr/>
        <a:lstStyle/>
        <a:p>
          <a:endParaRPr lang="de-AT"/>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4"/>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4"/>
      <dgm:spPr/>
    </dgm:pt>
    <dgm:pt modelId="{853D590B-42AD-4250-99C4-A816CD3192F2}" type="pres">
      <dgm:prSet presAssocID="{F1C7D421-B0CC-42CA-B314-75E3AC8737FE}" presName="dstNode" presStyleLbl="node1" presStyleIdx="0" presStyleCnt="4"/>
      <dgm:spPr/>
    </dgm:pt>
    <dgm:pt modelId="{97521989-1617-4174-AA7A-79BF0DB78AB6}" type="pres">
      <dgm:prSet presAssocID="{F4A80696-3499-4131-9477-DFEFDE89B301}" presName="text_1" presStyleLbl="node1" presStyleIdx="0" presStyleCnt="4">
        <dgm:presLayoutVars>
          <dgm:bulletEnabled val="1"/>
        </dgm:presLayoutVars>
      </dgm:prSet>
      <dgm:spPr/>
      <dgm:t>
        <a:bodyPr/>
        <a:lstStyle/>
        <a:p>
          <a:endParaRPr lang="de-AT"/>
        </a:p>
      </dgm:t>
    </dgm:pt>
    <dgm:pt modelId="{B190A578-3B43-4AA8-A16B-9C707CE9F29A}" type="pres">
      <dgm:prSet presAssocID="{F4A80696-3499-4131-9477-DFEFDE89B301}" presName="accent_1" presStyleCnt="0"/>
      <dgm:spPr/>
    </dgm:pt>
    <dgm:pt modelId="{C60AF24C-E3B4-4E39-B4ED-D1579CEE862E}" type="pres">
      <dgm:prSet presAssocID="{F4A80696-3499-4131-9477-DFEFDE89B301}" presName="accentRepeatNode" presStyleLbl="solidFgAcc1" presStyleIdx="0" presStyleCnt="4"/>
      <dgm:spPr/>
    </dgm:pt>
    <dgm:pt modelId="{144E5A40-25FF-4E74-9CE4-C133D4A72314}" type="pres">
      <dgm:prSet presAssocID="{31FC9796-22B7-4271-956C-378F37C6F123}" presName="text_2" presStyleLbl="node1" presStyleIdx="1" presStyleCnt="4">
        <dgm:presLayoutVars>
          <dgm:bulletEnabled val="1"/>
        </dgm:presLayoutVars>
      </dgm:prSet>
      <dgm:spPr/>
      <dgm:t>
        <a:bodyPr/>
        <a:lstStyle/>
        <a:p>
          <a:endParaRPr lang="de-AT"/>
        </a:p>
      </dgm:t>
    </dgm:pt>
    <dgm:pt modelId="{032A448D-D1C2-438D-A196-EC66BDADBDE6}" type="pres">
      <dgm:prSet presAssocID="{31FC9796-22B7-4271-956C-378F37C6F123}" presName="accent_2" presStyleCnt="0"/>
      <dgm:spPr/>
    </dgm:pt>
    <dgm:pt modelId="{4BF69F11-AB11-4A8D-A719-82DFF5C0060A}" type="pres">
      <dgm:prSet presAssocID="{31FC9796-22B7-4271-956C-378F37C6F123}" presName="accentRepeatNode" presStyleLbl="solidFgAcc1" presStyleIdx="1" presStyleCnt="4"/>
      <dgm:spPr/>
    </dgm:pt>
    <dgm:pt modelId="{0EBCA978-93E1-4AA1-8738-F4F8AFA31CFB}" type="pres">
      <dgm:prSet presAssocID="{FBDC0397-E28D-4FC3-9E65-1ABFC2F8F458}" presName="text_3" presStyleLbl="node1" presStyleIdx="2" presStyleCnt="4">
        <dgm:presLayoutVars>
          <dgm:bulletEnabled val="1"/>
        </dgm:presLayoutVars>
      </dgm:prSet>
      <dgm:spPr/>
      <dgm:t>
        <a:bodyPr/>
        <a:lstStyle/>
        <a:p>
          <a:endParaRPr lang="de-AT"/>
        </a:p>
      </dgm:t>
    </dgm:pt>
    <dgm:pt modelId="{FDAE5654-660B-4B36-B460-D431330B7368}" type="pres">
      <dgm:prSet presAssocID="{FBDC0397-E28D-4FC3-9E65-1ABFC2F8F458}" presName="accent_3" presStyleCnt="0"/>
      <dgm:spPr/>
    </dgm:pt>
    <dgm:pt modelId="{9AC809F0-72D8-46FB-B326-3F6968606086}" type="pres">
      <dgm:prSet presAssocID="{FBDC0397-E28D-4FC3-9E65-1ABFC2F8F458}" presName="accentRepeatNode" presStyleLbl="solidFgAcc1" presStyleIdx="2" presStyleCnt="4"/>
      <dgm:spPr/>
    </dgm:pt>
    <dgm:pt modelId="{1B62552E-1212-4836-9753-9F1608E16A68}" type="pres">
      <dgm:prSet presAssocID="{31A6BB81-4E5D-4B4E-A119-EB4F2D823DC3}" presName="text_4" presStyleLbl="node1" presStyleIdx="3" presStyleCnt="4">
        <dgm:presLayoutVars>
          <dgm:bulletEnabled val="1"/>
        </dgm:presLayoutVars>
      </dgm:prSet>
      <dgm:spPr/>
      <dgm:t>
        <a:bodyPr/>
        <a:lstStyle/>
        <a:p>
          <a:endParaRPr lang="de-AT"/>
        </a:p>
      </dgm:t>
    </dgm:pt>
    <dgm:pt modelId="{D8A8BBC4-5B65-4432-95F4-2CA64365A8EE}" type="pres">
      <dgm:prSet presAssocID="{31A6BB81-4E5D-4B4E-A119-EB4F2D823DC3}" presName="accent_4" presStyleCnt="0"/>
      <dgm:spPr/>
    </dgm:pt>
    <dgm:pt modelId="{D9D03908-AA18-4EB6-82EA-0B84E773EA60}" type="pres">
      <dgm:prSet presAssocID="{31A6BB81-4E5D-4B4E-A119-EB4F2D823DC3}" presName="accentRepeatNode" presStyleLbl="solidFgAcc1" presStyleIdx="3" presStyleCnt="4"/>
      <dgm:spPr/>
    </dgm:pt>
  </dgm:ptLst>
  <dgm:cxnLst>
    <dgm:cxn modelId="{9BF47544-2F67-4028-B206-69019DA3D37F}" type="presOf" srcId="{FBDC0397-E28D-4FC3-9E65-1ABFC2F8F458}" destId="{0EBCA978-93E1-4AA1-8738-F4F8AFA31CFB}" srcOrd="0" destOrd="0" presId="urn:microsoft.com/office/officeart/2008/layout/VerticalCurvedList"/>
    <dgm:cxn modelId="{29C56787-746E-46F5-8BA8-548E6873DD32}" type="presOf" srcId="{31A6BB81-4E5D-4B4E-A119-EB4F2D823DC3}" destId="{1B62552E-1212-4836-9753-9F1608E16A68}" srcOrd="0" destOrd="0" presId="urn:microsoft.com/office/officeart/2008/layout/VerticalCurvedList"/>
    <dgm:cxn modelId="{8448A094-9393-411B-8C68-E1C916E1A066}" srcId="{F1C7D421-B0CC-42CA-B314-75E3AC8737FE}" destId="{FBDC0397-E28D-4FC3-9E65-1ABFC2F8F458}" srcOrd="2" destOrd="0" parTransId="{4C36AB73-9439-4387-A22F-8D26BAAE5298}" sibTransId="{03D4B8B4-7A2E-40EB-AE77-2EB07F9B3043}"/>
    <dgm:cxn modelId="{5CDA1987-2B4B-4C58-AF0A-A955BF0AE011}" srcId="{F1C7D421-B0CC-42CA-B314-75E3AC8737FE}" destId="{31A6BB81-4E5D-4B4E-A119-EB4F2D823DC3}" srcOrd="3" destOrd="0" parTransId="{7DF69BC0-E596-4F5F-8BC9-67AA661601DF}" sibTransId="{E23A3933-5379-4147-A6E4-9D2240F2FE7C}"/>
    <dgm:cxn modelId="{2A2FDB7A-C40E-4DBA-B4FF-7D8B4BCFBDF0}" srcId="{F1C7D421-B0CC-42CA-B314-75E3AC8737FE}" destId="{31FC9796-22B7-4271-956C-378F37C6F123}" srcOrd="1" destOrd="0" parTransId="{E14C9D82-A3EE-4E1F-8595-763CB3C25CED}" sibTransId="{2EB2F497-EC61-405D-ADF9-28134E00C887}"/>
    <dgm:cxn modelId="{A36FD4E5-3765-4031-B477-85A701380990}" type="presOf" srcId="{F1C7D421-B0CC-42CA-B314-75E3AC8737FE}" destId="{D9A395A9-D4A6-4022-A1F9-6B23067F4A97}" srcOrd="0" destOrd="0" presId="urn:microsoft.com/office/officeart/2008/layout/VerticalCurvedList"/>
    <dgm:cxn modelId="{7E33744B-FD59-4994-9903-E8587FB8A344}" srcId="{F1C7D421-B0CC-42CA-B314-75E3AC8737FE}" destId="{F4A80696-3499-4131-9477-DFEFDE89B301}" srcOrd="0" destOrd="0" parTransId="{09B7A033-7882-4CB2-B1C2-700C57DA2AE4}" sibTransId="{DA421E79-449A-45D6-970D-E90664B2CCC0}"/>
    <dgm:cxn modelId="{964364B5-4979-4970-81A9-620B047FDE6C}" type="presOf" srcId="{DA421E79-449A-45D6-970D-E90664B2CCC0}" destId="{EB1A2A59-0F30-4AFC-B456-9BA67015539F}" srcOrd="0" destOrd="0" presId="urn:microsoft.com/office/officeart/2008/layout/VerticalCurvedList"/>
    <dgm:cxn modelId="{D95E3988-FB49-4E85-9661-1AB063C1DF99}" type="presOf" srcId="{F4A80696-3499-4131-9477-DFEFDE89B301}" destId="{97521989-1617-4174-AA7A-79BF0DB78AB6}" srcOrd="0" destOrd="0" presId="urn:microsoft.com/office/officeart/2008/layout/VerticalCurvedList"/>
    <dgm:cxn modelId="{07CE0998-D854-41CC-B5CF-4A9CAB3BEE77}" type="presOf" srcId="{31FC9796-22B7-4271-956C-378F37C6F123}" destId="{144E5A40-25FF-4E74-9CE4-C133D4A72314}" srcOrd="0" destOrd="0" presId="urn:microsoft.com/office/officeart/2008/layout/VerticalCurvedList"/>
    <dgm:cxn modelId="{DA85899F-981B-4F77-A673-0E57F00B4793}" type="presParOf" srcId="{D9A395A9-D4A6-4022-A1F9-6B23067F4A97}" destId="{3D5A10F9-BE77-4919-81C9-F4E0656D1E2A}" srcOrd="0" destOrd="0" presId="urn:microsoft.com/office/officeart/2008/layout/VerticalCurvedList"/>
    <dgm:cxn modelId="{05A5F002-9D8F-4490-9FBC-2C96825EB9B0}" type="presParOf" srcId="{3D5A10F9-BE77-4919-81C9-F4E0656D1E2A}" destId="{4FBBAB26-5CF4-4B2B-BD76-CA24B74AE7DD}" srcOrd="0" destOrd="0" presId="urn:microsoft.com/office/officeart/2008/layout/VerticalCurvedList"/>
    <dgm:cxn modelId="{9DCE22CF-E68C-4174-BC7F-C0E150D0A813}" type="presParOf" srcId="{4FBBAB26-5CF4-4B2B-BD76-CA24B74AE7DD}" destId="{AC665313-3B10-46AE-92D5-63C6653848BA}" srcOrd="0" destOrd="0" presId="urn:microsoft.com/office/officeart/2008/layout/VerticalCurvedList"/>
    <dgm:cxn modelId="{8A626282-B4CD-4EAD-8682-910D82F3A163}" type="presParOf" srcId="{4FBBAB26-5CF4-4B2B-BD76-CA24B74AE7DD}" destId="{EB1A2A59-0F30-4AFC-B456-9BA67015539F}" srcOrd="1" destOrd="0" presId="urn:microsoft.com/office/officeart/2008/layout/VerticalCurvedList"/>
    <dgm:cxn modelId="{4F896AC5-7DA1-43E3-97B9-19386476E865}" type="presParOf" srcId="{4FBBAB26-5CF4-4B2B-BD76-CA24B74AE7DD}" destId="{A1B61BB3-5EF8-4E66-861E-D1165A09B8BC}" srcOrd="2" destOrd="0" presId="urn:microsoft.com/office/officeart/2008/layout/VerticalCurvedList"/>
    <dgm:cxn modelId="{D6FA5178-7B66-4C36-AC30-784D99826D7D}" type="presParOf" srcId="{4FBBAB26-5CF4-4B2B-BD76-CA24B74AE7DD}" destId="{853D590B-42AD-4250-99C4-A816CD3192F2}" srcOrd="3" destOrd="0" presId="urn:microsoft.com/office/officeart/2008/layout/VerticalCurvedList"/>
    <dgm:cxn modelId="{F399B944-9019-4C70-AF4C-E8CD9807675F}" type="presParOf" srcId="{3D5A10F9-BE77-4919-81C9-F4E0656D1E2A}" destId="{97521989-1617-4174-AA7A-79BF0DB78AB6}" srcOrd="1" destOrd="0" presId="urn:microsoft.com/office/officeart/2008/layout/VerticalCurvedList"/>
    <dgm:cxn modelId="{14C2F124-B6AC-4A4F-A13F-06647B67B688}" type="presParOf" srcId="{3D5A10F9-BE77-4919-81C9-F4E0656D1E2A}" destId="{B190A578-3B43-4AA8-A16B-9C707CE9F29A}" srcOrd="2" destOrd="0" presId="urn:microsoft.com/office/officeart/2008/layout/VerticalCurvedList"/>
    <dgm:cxn modelId="{937D835F-E93D-41FA-88AB-906F5921B3AA}" type="presParOf" srcId="{B190A578-3B43-4AA8-A16B-9C707CE9F29A}" destId="{C60AF24C-E3B4-4E39-B4ED-D1579CEE862E}" srcOrd="0" destOrd="0" presId="urn:microsoft.com/office/officeart/2008/layout/VerticalCurvedList"/>
    <dgm:cxn modelId="{DAA72A3A-6A82-4639-B5F9-8B03B02AFE45}" type="presParOf" srcId="{3D5A10F9-BE77-4919-81C9-F4E0656D1E2A}" destId="{144E5A40-25FF-4E74-9CE4-C133D4A72314}" srcOrd="3" destOrd="0" presId="urn:microsoft.com/office/officeart/2008/layout/VerticalCurvedList"/>
    <dgm:cxn modelId="{8C98B4DD-BE6B-4407-B2F1-7ECDC7FDDF7F}" type="presParOf" srcId="{3D5A10F9-BE77-4919-81C9-F4E0656D1E2A}" destId="{032A448D-D1C2-438D-A196-EC66BDADBDE6}" srcOrd="4" destOrd="0" presId="urn:microsoft.com/office/officeart/2008/layout/VerticalCurvedList"/>
    <dgm:cxn modelId="{99FC5589-D050-43CD-838D-ECF161D78760}" type="presParOf" srcId="{032A448D-D1C2-438D-A196-EC66BDADBDE6}" destId="{4BF69F11-AB11-4A8D-A719-82DFF5C0060A}" srcOrd="0" destOrd="0" presId="urn:microsoft.com/office/officeart/2008/layout/VerticalCurvedList"/>
    <dgm:cxn modelId="{E596DC65-B19A-4764-B38A-6F7CC244C03D}" type="presParOf" srcId="{3D5A10F9-BE77-4919-81C9-F4E0656D1E2A}" destId="{0EBCA978-93E1-4AA1-8738-F4F8AFA31CFB}" srcOrd="5" destOrd="0" presId="urn:microsoft.com/office/officeart/2008/layout/VerticalCurvedList"/>
    <dgm:cxn modelId="{0AB9D1D1-5F19-4D00-9F45-A98CBA1AB84D}" type="presParOf" srcId="{3D5A10F9-BE77-4919-81C9-F4E0656D1E2A}" destId="{FDAE5654-660B-4B36-B460-D431330B7368}" srcOrd="6" destOrd="0" presId="urn:microsoft.com/office/officeart/2008/layout/VerticalCurvedList"/>
    <dgm:cxn modelId="{9CE516BB-4BEC-4BC8-97EB-86716C38072D}" type="presParOf" srcId="{FDAE5654-660B-4B36-B460-D431330B7368}" destId="{9AC809F0-72D8-46FB-B326-3F6968606086}" srcOrd="0" destOrd="0" presId="urn:microsoft.com/office/officeart/2008/layout/VerticalCurvedList"/>
    <dgm:cxn modelId="{A99B7DC7-5A42-460D-8969-92354D26E92A}" type="presParOf" srcId="{3D5A10F9-BE77-4919-81C9-F4E0656D1E2A}" destId="{1B62552E-1212-4836-9753-9F1608E16A68}" srcOrd="7" destOrd="0" presId="urn:microsoft.com/office/officeart/2008/layout/VerticalCurvedList"/>
    <dgm:cxn modelId="{0583F894-895C-4630-A66A-93CCCBB8126B}" type="presParOf" srcId="{3D5A10F9-BE77-4919-81C9-F4E0656D1E2A}" destId="{D8A8BBC4-5B65-4432-95F4-2CA64365A8EE}" srcOrd="8" destOrd="0" presId="urn:microsoft.com/office/officeart/2008/layout/VerticalCurvedList"/>
    <dgm:cxn modelId="{9FEB6E88-A9DD-43B3-8CE2-26FE6B8B71C2}" type="presParOf" srcId="{D8A8BBC4-5B65-4432-95F4-2CA64365A8EE}" destId="{D9D03908-AA18-4EB6-82EA-0B84E773EA60}"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9942860A-6513-4D24-A947-2355D734C914}">
      <dgm:prSet custT="1"/>
      <dgm:spPr/>
      <dgm:t>
        <a:bodyPr/>
        <a:lstStyle/>
        <a:p>
          <a:r>
            <a:rPr lang="ro-RO" sz="2800" b="1" dirty="0" smtClean="0">
              <a:latin typeface="Segoe UI" pitchFamily="34" charset="0"/>
              <a:ea typeface="Segoe UI" pitchFamily="34" charset="0"/>
              <a:cs typeface="Segoe UI" pitchFamily="34" charset="0"/>
            </a:rPr>
            <a:t>Comparație de costuri pentru</a:t>
          </a:r>
          <a:endParaRPr lang="de-AT" sz="2800" dirty="0">
            <a:latin typeface="Segoe UI" pitchFamily="34" charset="0"/>
            <a:ea typeface="Segoe UI" pitchFamily="34" charset="0"/>
            <a:cs typeface="Segoe UI" pitchFamily="34" charset="0"/>
          </a:endParaRPr>
        </a:p>
      </dgm:t>
    </dgm:pt>
    <dgm:pt modelId="{95F231BD-DFA5-4DED-A01F-51AB1B7186BC}" type="parTrans" cxnId="{4D23D975-7934-4AB0-8A5C-781671764E75}">
      <dgm:prSet/>
      <dgm:spPr/>
      <dgm:t>
        <a:bodyPr/>
        <a:lstStyle/>
        <a:p>
          <a:endParaRPr lang="de-AT" sz="2800">
            <a:latin typeface="Segoe UI" pitchFamily="34" charset="0"/>
            <a:ea typeface="Segoe UI" pitchFamily="34" charset="0"/>
            <a:cs typeface="Segoe UI" pitchFamily="34" charset="0"/>
          </a:endParaRPr>
        </a:p>
      </dgm:t>
    </dgm:pt>
    <dgm:pt modelId="{DD1F5E83-2A9A-4B1F-AEA3-0B9A5FD31F49}" type="sibTrans" cxnId="{4D23D975-7934-4AB0-8A5C-781671764E75}">
      <dgm:prSet/>
      <dgm:spPr/>
      <dgm:t>
        <a:bodyPr/>
        <a:lstStyle/>
        <a:p>
          <a:endParaRPr lang="de-AT" sz="2800">
            <a:latin typeface="Segoe UI" pitchFamily="34" charset="0"/>
            <a:ea typeface="Segoe UI" pitchFamily="34" charset="0"/>
            <a:cs typeface="Segoe UI" pitchFamily="34" charset="0"/>
          </a:endParaRPr>
        </a:p>
      </dgm:t>
    </dgm:pt>
    <dgm:pt modelId="{7F5F60F8-129D-4F72-AE6B-64A0947E5AAC}">
      <dgm:prSet custT="1"/>
      <dgm:spPr/>
      <dgm:t>
        <a:bodyPr/>
        <a:lstStyle/>
        <a:p>
          <a:r>
            <a:rPr lang="ro-RO" sz="2800" dirty="0" smtClean="0">
              <a:latin typeface="Segoe UI" pitchFamily="34" charset="0"/>
              <a:ea typeface="Segoe UI" pitchFamily="34" charset="0"/>
              <a:cs typeface="Segoe UI" pitchFamily="34" charset="0"/>
            </a:rPr>
            <a:t>pentru</a:t>
          </a:r>
          <a:r>
            <a:rPr lang="de-AT" sz="2800" dirty="0" smtClean="0">
              <a:latin typeface="Segoe UI" pitchFamily="34" charset="0"/>
              <a:ea typeface="Segoe UI" pitchFamily="34" charset="0"/>
              <a:cs typeface="Segoe UI" pitchFamily="34" charset="0"/>
            </a:rPr>
            <a:t> </a:t>
          </a:r>
          <a:r>
            <a:rPr lang="ro-RO" sz="2800" b="1" dirty="0" smtClean="0">
              <a:latin typeface="Segoe UI" pitchFamily="34" charset="0"/>
              <a:ea typeface="Segoe UI" pitchFamily="34" charset="0"/>
              <a:cs typeface="Segoe UI" pitchFamily="34" charset="0"/>
            </a:rPr>
            <a:t>proiecte </a:t>
          </a:r>
          <a:r>
            <a:rPr lang="de-AT" sz="2800" b="1" dirty="0" smtClean="0">
              <a:latin typeface="Segoe UI" pitchFamily="34" charset="0"/>
              <a:ea typeface="Segoe UI" pitchFamily="34" charset="0"/>
              <a:cs typeface="Segoe UI" pitchFamily="34" charset="0"/>
            </a:rPr>
            <a:t>in-house </a:t>
          </a:r>
          <a:r>
            <a:rPr lang="de-AT" sz="2800" b="1" dirty="0">
              <a:latin typeface="Segoe UI" pitchFamily="34" charset="0"/>
              <a:ea typeface="Segoe UI" pitchFamily="34" charset="0"/>
              <a:cs typeface="Segoe UI" pitchFamily="34" charset="0"/>
            </a:rPr>
            <a:t>/ </a:t>
          </a:r>
          <a:r>
            <a:rPr lang="de-AT" sz="2800" b="1" dirty="0" smtClean="0">
              <a:latin typeface="Segoe UI" pitchFamily="34" charset="0"/>
              <a:ea typeface="Segoe UI" pitchFamily="34" charset="0"/>
              <a:cs typeface="Segoe UI" pitchFamily="34" charset="0"/>
            </a:rPr>
            <a:t>district heating</a:t>
          </a:r>
          <a:endParaRPr lang="de-AT" sz="2800" b="1" dirty="0">
            <a:latin typeface="Segoe UI" pitchFamily="34" charset="0"/>
            <a:ea typeface="Segoe UI" pitchFamily="34" charset="0"/>
            <a:cs typeface="Segoe UI" pitchFamily="34" charset="0"/>
          </a:endParaRPr>
        </a:p>
      </dgm:t>
    </dgm:pt>
    <dgm:pt modelId="{44989A24-239A-445C-A609-05989BD4C9FD}" type="parTrans" cxnId="{53DBE597-B537-4D0B-BA9A-F371227C0F70}">
      <dgm:prSet/>
      <dgm:spPr/>
      <dgm:t>
        <a:bodyPr/>
        <a:lstStyle/>
        <a:p>
          <a:endParaRPr lang="de-AT" sz="2800">
            <a:latin typeface="Segoe UI" pitchFamily="34" charset="0"/>
            <a:ea typeface="Segoe UI" pitchFamily="34" charset="0"/>
            <a:cs typeface="Segoe UI" pitchFamily="34" charset="0"/>
          </a:endParaRPr>
        </a:p>
      </dgm:t>
    </dgm:pt>
    <dgm:pt modelId="{F3B8EDB0-F3BD-4253-ABC1-8BE782EFC869}" type="sibTrans" cxnId="{53DBE597-B537-4D0B-BA9A-F371227C0F70}">
      <dgm:prSet/>
      <dgm:spPr/>
      <dgm:t>
        <a:bodyPr/>
        <a:lstStyle/>
        <a:p>
          <a:endParaRPr lang="de-AT" sz="2800">
            <a:latin typeface="Segoe UI" pitchFamily="34" charset="0"/>
            <a:ea typeface="Segoe UI" pitchFamily="34" charset="0"/>
            <a:cs typeface="Segoe UI" pitchFamily="34" charset="0"/>
          </a:endParaRPr>
        </a:p>
      </dgm:t>
    </dgm:pt>
    <dgm:pt modelId="{08D541F2-A5E2-4F8A-B775-7F342AEF8276}">
      <dgm:prSet custT="1"/>
      <dgm:spPr/>
      <dgm:t>
        <a:bodyPr/>
        <a:lstStyle/>
        <a:p>
          <a:r>
            <a:rPr lang="ro-RO" sz="2800" dirty="0" smtClean="0">
              <a:latin typeface="Segoe UI" pitchFamily="34" charset="0"/>
              <a:ea typeface="Segoe UI" pitchFamily="34" charset="0"/>
              <a:cs typeface="Segoe UI" pitchFamily="34" charset="0"/>
            </a:rPr>
            <a:t>pentru</a:t>
          </a:r>
          <a:r>
            <a:rPr lang="de-AT" sz="2800" dirty="0" smtClean="0">
              <a:latin typeface="Segoe UI" pitchFamily="34" charset="0"/>
              <a:ea typeface="Segoe UI" pitchFamily="34" charset="0"/>
              <a:cs typeface="Segoe UI" pitchFamily="34" charset="0"/>
            </a:rPr>
            <a:t> </a:t>
          </a:r>
          <a:r>
            <a:rPr lang="ro-RO" sz="2800" b="1" dirty="0" smtClean="0">
              <a:latin typeface="Segoe UI" pitchFamily="34" charset="0"/>
              <a:ea typeface="Segoe UI" pitchFamily="34" charset="0"/>
              <a:cs typeface="Segoe UI" pitchFamily="34" charset="0"/>
            </a:rPr>
            <a:t>sisteme noi sau existente </a:t>
          </a:r>
          <a:r>
            <a:rPr lang="en-US" sz="2800" dirty="0" smtClean="0">
              <a:latin typeface="Segoe UI" pitchFamily="34" charset="0"/>
              <a:ea typeface="Segoe UI" pitchFamily="34" charset="0"/>
              <a:cs typeface="Segoe UI" pitchFamily="34" charset="0"/>
            </a:rPr>
            <a:t>(fuel switch)</a:t>
          </a:r>
          <a:endParaRPr lang="de-AT" sz="2800" dirty="0">
            <a:latin typeface="Segoe UI" pitchFamily="34" charset="0"/>
            <a:ea typeface="Segoe UI" pitchFamily="34" charset="0"/>
            <a:cs typeface="Segoe UI" pitchFamily="34" charset="0"/>
          </a:endParaRPr>
        </a:p>
      </dgm:t>
    </dgm:pt>
    <dgm:pt modelId="{3CD0D986-9F51-4ED3-B22B-258E8B764821}" type="parTrans" cxnId="{6C7A12FE-4694-4955-AEBB-3AFC068ED511}">
      <dgm:prSet/>
      <dgm:spPr/>
      <dgm:t>
        <a:bodyPr/>
        <a:lstStyle/>
        <a:p>
          <a:endParaRPr lang="de-AT" sz="2800">
            <a:latin typeface="Segoe UI" pitchFamily="34" charset="0"/>
            <a:ea typeface="Segoe UI" pitchFamily="34" charset="0"/>
            <a:cs typeface="Segoe UI" pitchFamily="34" charset="0"/>
          </a:endParaRPr>
        </a:p>
      </dgm:t>
    </dgm:pt>
    <dgm:pt modelId="{1D4B0FB8-B23D-4AE4-92D5-6F52CE9D1288}" type="sibTrans" cxnId="{6C7A12FE-4694-4955-AEBB-3AFC068ED511}">
      <dgm:prSet/>
      <dgm:spPr/>
      <dgm:t>
        <a:bodyPr/>
        <a:lstStyle/>
        <a:p>
          <a:endParaRPr lang="de-AT" sz="2800">
            <a:latin typeface="Segoe UI" pitchFamily="34" charset="0"/>
            <a:ea typeface="Segoe UI" pitchFamily="34" charset="0"/>
            <a:cs typeface="Segoe UI" pitchFamily="34" charset="0"/>
          </a:endParaRPr>
        </a:p>
      </dgm:t>
    </dgm:pt>
    <dgm:pt modelId="{C015A77C-9B3D-4E3B-979E-5862C58B23EF}">
      <dgm:prSet custT="1"/>
      <dgm:spPr/>
      <dgm:t>
        <a:bodyPr/>
        <a:lstStyle/>
        <a:p>
          <a:r>
            <a:rPr lang="ro-RO" sz="2800" dirty="0" smtClean="0">
              <a:latin typeface="Segoe UI" pitchFamily="34" charset="0"/>
              <a:ea typeface="Segoe UI" pitchFamily="34" charset="0"/>
              <a:cs typeface="Segoe UI" pitchFamily="34" charset="0"/>
            </a:rPr>
            <a:t>Si</a:t>
          </a:r>
          <a:r>
            <a:rPr lang="en-US" sz="2800" dirty="0" smtClean="0">
              <a:latin typeface="Segoe UI" pitchFamily="34" charset="0"/>
              <a:ea typeface="Segoe UI" pitchFamily="34" charset="0"/>
              <a:cs typeface="Segoe UI" pitchFamily="34" charset="0"/>
            </a:rPr>
            <a:t>stem</a:t>
          </a:r>
          <a:r>
            <a:rPr lang="ro-RO" sz="2800" dirty="0" smtClean="0">
              <a:latin typeface="Segoe UI" pitchFamily="34" charset="0"/>
              <a:ea typeface="Segoe UI" pitchFamily="34" charset="0"/>
              <a:cs typeface="Segoe UI" pitchFamily="34" charset="0"/>
            </a:rPr>
            <a:t>e pe biocombustibili vs. Sisteme pe combustibili fosili (gaz, petrol, cărbune)</a:t>
          </a:r>
          <a:endParaRPr lang="de-AT" sz="2800" dirty="0">
            <a:latin typeface="Segoe UI" pitchFamily="34" charset="0"/>
            <a:ea typeface="Segoe UI" pitchFamily="34" charset="0"/>
            <a:cs typeface="Segoe UI" pitchFamily="34" charset="0"/>
          </a:endParaRPr>
        </a:p>
      </dgm:t>
    </dgm:pt>
    <dgm:pt modelId="{EA1B4A06-C915-40E5-8BF6-FEEF1AC26AC2}" type="parTrans" cxnId="{78569E40-047A-48AF-97A4-E0A950376354}">
      <dgm:prSet/>
      <dgm:spPr/>
      <dgm:t>
        <a:bodyPr/>
        <a:lstStyle/>
        <a:p>
          <a:endParaRPr lang="de-AT" sz="2800">
            <a:latin typeface="Segoe UI" pitchFamily="34" charset="0"/>
            <a:ea typeface="Segoe UI" pitchFamily="34" charset="0"/>
            <a:cs typeface="Segoe UI" pitchFamily="34" charset="0"/>
          </a:endParaRPr>
        </a:p>
      </dgm:t>
    </dgm:pt>
    <dgm:pt modelId="{536F64FA-D8B3-423C-A83D-E926341078D5}" type="sibTrans" cxnId="{78569E40-047A-48AF-97A4-E0A950376354}">
      <dgm:prSet/>
      <dgm:spPr/>
      <dgm:t>
        <a:bodyPr/>
        <a:lstStyle/>
        <a:p>
          <a:endParaRPr lang="de-AT" sz="2800">
            <a:latin typeface="Segoe UI" pitchFamily="34" charset="0"/>
            <a:ea typeface="Segoe UI" pitchFamily="34" charset="0"/>
            <a:cs typeface="Segoe UI" pitchFamily="34" charset="0"/>
          </a:endParaRPr>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4"/>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4"/>
      <dgm:spPr/>
    </dgm:pt>
    <dgm:pt modelId="{853D590B-42AD-4250-99C4-A816CD3192F2}" type="pres">
      <dgm:prSet presAssocID="{F1C7D421-B0CC-42CA-B314-75E3AC8737FE}" presName="dstNode" presStyleLbl="node1" presStyleIdx="0" presStyleCnt="4"/>
      <dgm:spPr/>
    </dgm:pt>
    <dgm:pt modelId="{B9E595CC-5624-4C23-81A9-8869DD74D969}" type="pres">
      <dgm:prSet presAssocID="{9942860A-6513-4D24-A947-2355D734C914}" presName="text_1" presStyleLbl="node1" presStyleIdx="0" presStyleCnt="4">
        <dgm:presLayoutVars>
          <dgm:bulletEnabled val="1"/>
        </dgm:presLayoutVars>
      </dgm:prSet>
      <dgm:spPr/>
      <dgm:t>
        <a:bodyPr/>
        <a:lstStyle/>
        <a:p>
          <a:endParaRPr lang="de-AT"/>
        </a:p>
      </dgm:t>
    </dgm:pt>
    <dgm:pt modelId="{777C2A7B-548E-4C54-B3B7-9FC6DB9AEF90}" type="pres">
      <dgm:prSet presAssocID="{9942860A-6513-4D24-A947-2355D734C914}" presName="accent_1" presStyleCnt="0"/>
      <dgm:spPr/>
    </dgm:pt>
    <dgm:pt modelId="{4D4A80B1-E1DD-42D6-AAD4-623C3AAA30FF}" type="pres">
      <dgm:prSet presAssocID="{9942860A-6513-4D24-A947-2355D734C914}" presName="accentRepeatNode" presStyleLbl="solidFgAcc1" presStyleIdx="0" presStyleCnt="4"/>
      <dgm:spPr/>
    </dgm:pt>
    <dgm:pt modelId="{3B0BBC3D-89A7-4A3B-BD6D-5184B3F35310}" type="pres">
      <dgm:prSet presAssocID="{C015A77C-9B3D-4E3B-979E-5862C58B23EF}" presName="text_2" presStyleLbl="node1" presStyleIdx="1" presStyleCnt="4">
        <dgm:presLayoutVars>
          <dgm:bulletEnabled val="1"/>
        </dgm:presLayoutVars>
      </dgm:prSet>
      <dgm:spPr/>
      <dgm:t>
        <a:bodyPr/>
        <a:lstStyle/>
        <a:p>
          <a:endParaRPr lang="de-AT"/>
        </a:p>
      </dgm:t>
    </dgm:pt>
    <dgm:pt modelId="{91F4DAE5-6441-4164-B5C6-0556585B522F}" type="pres">
      <dgm:prSet presAssocID="{C015A77C-9B3D-4E3B-979E-5862C58B23EF}" presName="accent_2" presStyleCnt="0"/>
      <dgm:spPr/>
    </dgm:pt>
    <dgm:pt modelId="{AAB4E7DC-23DD-4CF0-943C-F907A637986D}" type="pres">
      <dgm:prSet presAssocID="{C015A77C-9B3D-4E3B-979E-5862C58B23EF}" presName="accentRepeatNode" presStyleLbl="solidFgAcc1" presStyleIdx="1" presStyleCnt="4"/>
      <dgm:spPr/>
    </dgm:pt>
    <dgm:pt modelId="{3ECB2A1F-A115-4D9A-A822-F29B596EF965}" type="pres">
      <dgm:prSet presAssocID="{7F5F60F8-129D-4F72-AE6B-64A0947E5AAC}" presName="text_3" presStyleLbl="node1" presStyleIdx="2" presStyleCnt="4">
        <dgm:presLayoutVars>
          <dgm:bulletEnabled val="1"/>
        </dgm:presLayoutVars>
      </dgm:prSet>
      <dgm:spPr/>
      <dgm:t>
        <a:bodyPr/>
        <a:lstStyle/>
        <a:p>
          <a:endParaRPr lang="de-AT"/>
        </a:p>
      </dgm:t>
    </dgm:pt>
    <dgm:pt modelId="{4F905599-F35C-475C-A5D1-9792B3EF5137}" type="pres">
      <dgm:prSet presAssocID="{7F5F60F8-129D-4F72-AE6B-64A0947E5AAC}" presName="accent_3" presStyleCnt="0"/>
      <dgm:spPr/>
    </dgm:pt>
    <dgm:pt modelId="{A77200F7-6B35-40D7-8C81-E2F73DB50F25}" type="pres">
      <dgm:prSet presAssocID="{7F5F60F8-129D-4F72-AE6B-64A0947E5AAC}" presName="accentRepeatNode" presStyleLbl="solidFgAcc1" presStyleIdx="2" presStyleCnt="4"/>
      <dgm:spPr/>
    </dgm:pt>
    <dgm:pt modelId="{48CB833A-E1EE-4D60-B970-39299496CCCC}" type="pres">
      <dgm:prSet presAssocID="{08D541F2-A5E2-4F8A-B775-7F342AEF8276}" presName="text_4" presStyleLbl="node1" presStyleIdx="3" presStyleCnt="4">
        <dgm:presLayoutVars>
          <dgm:bulletEnabled val="1"/>
        </dgm:presLayoutVars>
      </dgm:prSet>
      <dgm:spPr/>
      <dgm:t>
        <a:bodyPr/>
        <a:lstStyle/>
        <a:p>
          <a:endParaRPr lang="de-AT"/>
        </a:p>
      </dgm:t>
    </dgm:pt>
    <dgm:pt modelId="{38BF9B3F-C83B-4C68-A817-500D950E74AC}" type="pres">
      <dgm:prSet presAssocID="{08D541F2-A5E2-4F8A-B775-7F342AEF8276}" presName="accent_4" presStyleCnt="0"/>
      <dgm:spPr/>
    </dgm:pt>
    <dgm:pt modelId="{C4237E0C-44D6-4763-BA22-3A2D73A6FA29}" type="pres">
      <dgm:prSet presAssocID="{08D541F2-A5E2-4F8A-B775-7F342AEF8276}" presName="accentRepeatNode" presStyleLbl="solidFgAcc1" presStyleIdx="3" presStyleCnt="4"/>
      <dgm:spPr/>
    </dgm:pt>
  </dgm:ptLst>
  <dgm:cxnLst>
    <dgm:cxn modelId="{2329FF19-E4B9-44A2-8858-B2957EF4467E}" type="presOf" srcId="{9942860A-6513-4D24-A947-2355D734C914}" destId="{B9E595CC-5624-4C23-81A9-8869DD74D969}" srcOrd="0" destOrd="0" presId="urn:microsoft.com/office/officeart/2008/layout/VerticalCurvedList"/>
    <dgm:cxn modelId="{6C7A12FE-4694-4955-AEBB-3AFC068ED511}" srcId="{F1C7D421-B0CC-42CA-B314-75E3AC8737FE}" destId="{08D541F2-A5E2-4F8A-B775-7F342AEF8276}" srcOrd="3" destOrd="0" parTransId="{3CD0D986-9F51-4ED3-B22B-258E8B764821}" sibTransId="{1D4B0FB8-B23D-4AE4-92D5-6F52CE9D1288}"/>
    <dgm:cxn modelId="{18E4F785-F8AC-43C2-AB2C-B55162D5EE66}" type="presOf" srcId="{08D541F2-A5E2-4F8A-B775-7F342AEF8276}" destId="{48CB833A-E1EE-4D60-B970-39299496CCCC}" srcOrd="0" destOrd="0" presId="urn:microsoft.com/office/officeart/2008/layout/VerticalCurvedList"/>
    <dgm:cxn modelId="{25774032-C076-4532-B4AE-E2599A3AEC02}" type="presOf" srcId="{C015A77C-9B3D-4E3B-979E-5862C58B23EF}" destId="{3B0BBC3D-89A7-4A3B-BD6D-5184B3F35310}" srcOrd="0" destOrd="0" presId="urn:microsoft.com/office/officeart/2008/layout/VerticalCurvedList"/>
    <dgm:cxn modelId="{52B9CAD0-E4B6-4453-8E0A-FDA6FF82612F}" type="presOf" srcId="{DD1F5E83-2A9A-4B1F-AEA3-0B9A5FD31F49}" destId="{EB1A2A59-0F30-4AFC-B456-9BA67015539F}" srcOrd="0" destOrd="0" presId="urn:microsoft.com/office/officeart/2008/layout/VerticalCurvedList"/>
    <dgm:cxn modelId="{7FFA56F8-FC11-46F4-8A66-2EA3834F65F2}" type="presOf" srcId="{F1C7D421-B0CC-42CA-B314-75E3AC8737FE}" destId="{D9A395A9-D4A6-4022-A1F9-6B23067F4A97}" srcOrd="0" destOrd="0" presId="urn:microsoft.com/office/officeart/2008/layout/VerticalCurvedList"/>
    <dgm:cxn modelId="{4D23D975-7934-4AB0-8A5C-781671764E75}" srcId="{F1C7D421-B0CC-42CA-B314-75E3AC8737FE}" destId="{9942860A-6513-4D24-A947-2355D734C914}" srcOrd="0" destOrd="0" parTransId="{95F231BD-DFA5-4DED-A01F-51AB1B7186BC}" sibTransId="{DD1F5E83-2A9A-4B1F-AEA3-0B9A5FD31F49}"/>
    <dgm:cxn modelId="{729A5D4E-38BF-4B4F-9375-86C6B73C5D72}" type="presOf" srcId="{7F5F60F8-129D-4F72-AE6B-64A0947E5AAC}" destId="{3ECB2A1F-A115-4D9A-A822-F29B596EF965}" srcOrd="0" destOrd="0" presId="urn:microsoft.com/office/officeart/2008/layout/VerticalCurvedList"/>
    <dgm:cxn modelId="{53DBE597-B537-4D0B-BA9A-F371227C0F70}" srcId="{F1C7D421-B0CC-42CA-B314-75E3AC8737FE}" destId="{7F5F60F8-129D-4F72-AE6B-64A0947E5AAC}" srcOrd="2" destOrd="0" parTransId="{44989A24-239A-445C-A609-05989BD4C9FD}" sibTransId="{F3B8EDB0-F3BD-4253-ABC1-8BE782EFC869}"/>
    <dgm:cxn modelId="{78569E40-047A-48AF-97A4-E0A950376354}" srcId="{F1C7D421-B0CC-42CA-B314-75E3AC8737FE}" destId="{C015A77C-9B3D-4E3B-979E-5862C58B23EF}" srcOrd="1" destOrd="0" parTransId="{EA1B4A06-C915-40E5-8BF6-FEEF1AC26AC2}" sibTransId="{536F64FA-D8B3-423C-A83D-E926341078D5}"/>
    <dgm:cxn modelId="{228C9CDB-7B4C-4790-B7EE-3CB9FB3C118F}" type="presParOf" srcId="{D9A395A9-D4A6-4022-A1F9-6B23067F4A97}" destId="{3D5A10F9-BE77-4919-81C9-F4E0656D1E2A}" srcOrd="0" destOrd="0" presId="urn:microsoft.com/office/officeart/2008/layout/VerticalCurvedList"/>
    <dgm:cxn modelId="{253F73BC-417D-4318-83BF-75CCBF85B91C}" type="presParOf" srcId="{3D5A10F9-BE77-4919-81C9-F4E0656D1E2A}" destId="{4FBBAB26-5CF4-4B2B-BD76-CA24B74AE7DD}" srcOrd="0" destOrd="0" presId="urn:microsoft.com/office/officeart/2008/layout/VerticalCurvedList"/>
    <dgm:cxn modelId="{B95AF0CB-8CDB-4BE3-93FA-7198F22429E5}" type="presParOf" srcId="{4FBBAB26-5CF4-4B2B-BD76-CA24B74AE7DD}" destId="{AC665313-3B10-46AE-92D5-63C6653848BA}" srcOrd="0" destOrd="0" presId="urn:microsoft.com/office/officeart/2008/layout/VerticalCurvedList"/>
    <dgm:cxn modelId="{E3EBD0EC-8499-4EA1-BCFB-F67E5ED1728E}" type="presParOf" srcId="{4FBBAB26-5CF4-4B2B-BD76-CA24B74AE7DD}" destId="{EB1A2A59-0F30-4AFC-B456-9BA67015539F}" srcOrd="1" destOrd="0" presId="urn:microsoft.com/office/officeart/2008/layout/VerticalCurvedList"/>
    <dgm:cxn modelId="{7C379A92-B295-46C2-8481-2A2E4E20DA5B}" type="presParOf" srcId="{4FBBAB26-5CF4-4B2B-BD76-CA24B74AE7DD}" destId="{A1B61BB3-5EF8-4E66-861E-D1165A09B8BC}" srcOrd="2" destOrd="0" presId="urn:microsoft.com/office/officeart/2008/layout/VerticalCurvedList"/>
    <dgm:cxn modelId="{E397DEF1-98A1-4065-BDFD-DC4E48A59AFA}" type="presParOf" srcId="{4FBBAB26-5CF4-4B2B-BD76-CA24B74AE7DD}" destId="{853D590B-42AD-4250-99C4-A816CD3192F2}" srcOrd="3" destOrd="0" presId="urn:microsoft.com/office/officeart/2008/layout/VerticalCurvedList"/>
    <dgm:cxn modelId="{9B599BC1-CC62-46BE-8FAF-894CE9A89D48}" type="presParOf" srcId="{3D5A10F9-BE77-4919-81C9-F4E0656D1E2A}" destId="{B9E595CC-5624-4C23-81A9-8869DD74D969}" srcOrd="1" destOrd="0" presId="urn:microsoft.com/office/officeart/2008/layout/VerticalCurvedList"/>
    <dgm:cxn modelId="{1363151A-2CFA-4BC0-AC62-3264B579DCCF}" type="presParOf" srcId="{3D5A10F9-BE77-4919-81C9-F4E0656D1E2A}" destId="{777C2A7B-548E-4C54-B3B7-9FC6DB9AEF90}" srcOrd="2" destOrd="0" presId="urn:microsoft.com/office/officeart/2008/layout/VerticalCurvedList"/>
    <dgm:cxn modelId="{B3DED10F-6A1F-4818-87BB-F5E487550B6F}" type="presParOf" srcId="{777C2A7B-548E-4C54-B3B7-9FC6DB9AEF90}" destId="{4D4A80B1-E1DD-42D6-AAD4-623C3AAA30FF}" srcOrd="0" destOrd="0" presId="urn:microsoft.com/office/officeart/2008/layout/VerticalCurvedList"/>
    <dgm:cxn modelId="{20AC76BB-FBF3-45EF-9A03-49B28E5B7DFF}" type="presParOf" srcId="{3D5A10F9-BE77-4919-81C9-F4E0656D1E2A}" destId="{3B0BBC3D-89A7-4A3B-BD6D-5184B3F35310}" srcOrd="3" destOrd="0" presId="urn:microsoft.com/office/officeart/2008/layout/VerticalCurvedList"/>
    <dgm:cxn modelId="{F88F1DFF-0605-4B32-BB95-B6EF25F8574A}" type="presParOf" srcId="{3D5A10F9-BE77-4919-81C9-F4E0656D1E2A}" destId="{91F4DAE5-6441-4164-B5C6-0556585B522F}" srcOrd="4" destOrd="0" presId="urn:microsoft.com/office/officeart/2008/layout/VerticalCurvedList"/>
    <dgm:cxn modelId="{3B6DC260-6B2D-4A02-82EF-0977D41B2182}" type="presParOf" srcId="{91F4DAE5-6441-4164-B5C6-0556585B522F}" destId="{AAB4E7DC-23DD-4CF0-943C-F907A637986D}" srcOrd="0" destOrd="0" presId="urn:microsoft.com/office/officeart/2008/layout/VerticalCurvedList"/>
    <dgm:cxn modelId="{2F2B337D-6E22-4F22-8F91-A416899894B0}" type="presParOf" srcId="{3D5A10F9-BE77-4919-81C9-F4E0656D1E2A}" destId="{3ECB2A1F-A115-4D9A-A822-F29B596EF965}" srcOrd="5" destOrd="0" presId="urn:microsoft.com/office/officeart/2008/layout/VerticalCurvedList"/>
    <dgm:cxn modelId="{A18DAFE9-C885-43FD-A032-5EC6EEC23F4C}" type="presParOf" srcId="{3D5A10F9-BE77-4919-81C9-F4E0656D1E2A}" destId="{4F905599-F35C-475C-A5D1-9792B3EF5137}" srcOrd="6" destOrd="0" presId="urn:microsoft.com/office/officeart/2008/layout/VerticalCurvedList"/>
    <dgm:cxn modelId="{D7DEE24D-7D61-42D8-A300-D03B6071F53A}" type="presParOf" srcId="{4F905599-F35C-475C-A5D1-9792B3EF5137}" destId="{A77200F7-6B35-40D7-8C81-E2F73DB50F25}" srcOrd="0" destOrd="0" presId="urn:microsoft.com/office/officeart/2008/layout/VerticalCurvedList"/>
    <dgm:cxn modelId="{17E2C658-636D-4D5D-BB92-0BB8B55F03B7}" type="presParOf" srcId="{3D5A10F9-BE77-4919-81C9-F4E0656D1E2A}" destId="{48CB833A-E1EE-4D60-B970-39299496CCCC}" srcOrd="7" destOrd="0" presId="urn:microsoft.com/office/officeart/2008/layout/VerticalCurvedList"/>
    <dgm:cxn modelId="{7BC0D215-E9C4-4BCF-A15F-358BAC63BD50}" type="presParOf" srcId="{3D5A10F9-BE77-4919-81C9-F4E0656D1E2A}" destId="{38BF9B3F-C83B-4C68-A817-500D950E74AC}" srcOrd="8" destOrd="0" presId="urn:microsoft.com/office/officeart/2008/layout/VerticalCurvedList"/>
    <dgm:cxn modelId="{B3E99FAD-B120-4B3B-8B17-FB30444DED66}" type="presParOf" srcId="{38BF9B3F-C83B-4C68-A817-500D950E74AC}" destId="{C4237E0C-44D6-4763-BA22-3A2D73A6FA29}"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31FA8A1C-01A7-4850-A1F0-EDDAEB89ED67}">
      <dgm:prSet custT="1"/>
      <dgm:spPr/>
      <dgm:t>
        <a:bodyPr/>
        <a:lstStyle/>
        <a:p>
          <a:r>
            <a:rPr lang="ro-RO" sz="2800" dirty="0" smtClean="0">
              <a:latin typeface="Segoe UI" pitchFamily="34" charset="0"/>
              <a:ea typeface="Segoe UI" pitchFamily="34" charset="0"/>
              <a:cs typeface="Segoe UI" pitchFamily="34" charset="0"/>
            </a:rPr>
            <a:t>Instrument de calcul prietenos si ușor de utilizat</a:t>
          </a:r>
          <a:r>
            <a:rPr lang="de-DE" sz="2800" dirty="0" smtClean="0">
              <a:latin typeface="Segoe UI" pitchFamily="34" charset="0"/>
              <a:ea typeface="Segoe UI" pitchFamily="34" charset="0"/>
              <a:cs typeface="Segoe UI" pitchFamily="34" charset="0"/>
            </a:rPr>
            <a:t>  </a:t>
          </a:r>
          <a:endParaRPr lang="de-AT" sz="2800" dirty="0">
            <a:latin typeface="Segoe UI" pitchFamily="34" charset="0"/>
            <a:ea typeface="Segoe UI" pitchFamily="34" charset="0"/>
            <a:cs typeface="Segoe UI" pitchFamily="34" charset="0"/>
          </a:endParaRPr>
        </a:p>
      </dgm:t>
    </dgm:pt>
    <dgm:pt modelId="{44D7A566-D1AD-4014-9678-8AB126520543}" type="parTrans" cxnId="{7B484F70-CC28-4A4D-8697-2BDE029414B1}">
      <dgm:prSet/>
      <dgm:spPr/>
      <dgm:t>
        <a:bodyPr/>
        <a:lstStyle/>
        <a:p>
          <a:endParaRPr lang="de-AT" sz="2800">
            <a:latin typeface="Segoe UI" pitchFamily="34" charset="0"/>
            <a:ea typeface="Segoe UI" pitchFamily="34" charset="0"/>
            <a:cs typeface="Segoe UI" pitchFamily="34" charset="0"/>
          </a:endParaRPr>
        </a:p>
      </dgm:t>
    </dgm:pt>
    <dgm:pt modelId="{81E41BAA-4847-4DD0-85BA-0F17AF9A0B78}" type="sibTrans" cxnId="{7B484F70-CC28-4A4D-8697-2BDE029414B1}">
      <dgm:prSet/>
      <dgm:spPr/>
      <dgm:t>
        <a:bodyPr/>
        <a:lstStyle/>
        <a:p>
          <a:endParaRPr lang="de-AT" sz="2800">
            <a:latin typeface="Segoe UI" pitchFamily="34" charset="0"/>
            <a:ea typeface="Segoe UI" pitchFamily="34" charset="0"/>
            <a:cs typeface="Segoe UI" pitchFamily="34" charset="0"/>
          </a:endParaRPr>
        </a:p>
      </dgm:t>
    </dgm:pt>
    <dgm:pt modelId="{26B7B750-E14F-498E-84B6-A96782D4ED81}">
      <dgm:prSet custT="1"/>
      <dgm:spPr/>
      <dgm:t>
        <a:bodyPr/>
        <a:lstStyle/>
        <a:p>
          <a:r>
            <a:rPr lang="ro-RO" sz="2800" b="1" dirty="0" smtClean="0">
              <a:latin typeface="Segoe UI" pitchFamily="34" charset="0"/>
              <a:ea typeface="Segoe UI" pitchFamily="34" charset="0"/>
              <a:cs typeface="Segoe UI" pitchFamily="34" charset="0"/>
            </a:rPr>
            <a:t>Valori de referință </a:t>
          </a:r>
          <a:r>
            <a:rPr lang="de-DE" sz="2800" dirty="0" smtClean="0">
              <a:latin typeface="Segoe UI" pitchFamily="34" charset="0"/>
              <a:ea typeface="Segoe UI" pitchFamily="34" charset="0"/>
              <a:cs typeface="Segoe UI" pitchFamily="34" charset="0"/>
            </a:rPr>
            <a:t>(20</a:t>
          </a:r>
          <a:r>
            <a:rPr lang="ro-RO" sz="2800" dirty="0" smtClean="0">
              <a:latin typeface="Segoe UI" pitchFamily="34" charset="0"/>
              <a:ea typeface="Segoe UI" pitchFamily="34" charset="0"/>
              <a:cs typeface="Segoe UI" pitchFamily="34" charset="0"/>
            </a:rPr>
            <a:t>1</a:t>
          </a:r>
          <a:r>
            <a:rPr lang="de-DE" sz="2800" dirty="0" smtClean="0">
              <a:latin typeface="Segoe UI" pitchFamily="34" charset="0"/>
              <a:ea typeface="Segoe UI" pitchFamily="34" charset="0"/>
              <a:cs typeface="Segoe UI" pitchFamily="34" charset="0"/>
            </a:rPr>
            <a:t>5), </a:t>
          </a:r>
          <a:r>
            <a:rPr lang="ro-RO" sz="2800" dirty="0" smtClean="0">
              <a:latin typeface="Segoe UI" pitchFamily="34" charset="0"/>
              <a:ea typeface="Segoe UI" pitchFamily="34" charset="0"/>
              <a:cs typeface="Segoe UI" pitchFamily="34" charset="0"/>
            </a:rPr>
            <a:t>care sunt</a:t>
          </a:r>
          <a:endParaRPr lang="de-AT" sz="2800" dirty="0">
            <a:latin typeface="Segoe UI" pitchFamily="34" charset="0"/>
            <a:ea typeface="Segoe UI" pitchFamily="34" charset="0"/>
            <a:cs typeface="Segoe UI" pitchFamily="34" charset="0"/>
          </a:endParaRPr>
        </a:p>
      </dgm:t>
    </dgm:pt>
    <dgm:pt modelId="{18C258D2-396E-4CBE-8497-884DEFA41F05}" type="parTrans" cxnId="{F1050E6A-192B-4B6C-B2A1-6692C561878F}">
      <dgm:prSet/>
      <dgm:spPr/>
      <dgm:t>
        <a:bodyPr/>
        <a:lstStyle/>
        <a:p>
          <a:endParaRPr lang="de-AT" sz="2800">
            <a:latin typeface="Segoe UI" pitchFamily="34" charset="0"/>
            <a:ea typeface="Segoe UI" pitchFamily="34" charset="0"/>
            <a:cs typeface="Segoe UI" pitchFamily="34" charset="0"/>
          </a:endParaRPr>
        </a:p>
      </dgm:t>
    </dgm:pt>
    <dgm:pt modelId="{37570FB6-75FD-438C-94AA-8779C63BD6C2}" type="sibTrans" cxnId="{F1050E6A-192B-4B6C-B2A1-6692C561878F}">
      <dgm:prSet/>
      <dgm:spPr/>
      <dgm:t>
        <a:bodyPr/>
        <a:lstStyle/>
        <a:p>
          <a:endParaRPr lang="de-AT" sz="2800">
            <a:latin typeface="Segoe UI" pitchFamily="34" charset="0"/>
            <a:ea typeface="Segoe UI" pitchFamily="34" charset="0"/>
            <a:cs typeface="Segoe UI" pitchFamily="34" charset="0"/>
          </a:endParaRPr>
        </a:p>
      </dgm:t>
    </dgm:pt>
    <dgm:pt modelId="{E5A122E5-C5D9-4B96-833A-E084C46C7886}">
      <dgm:prSet custT="1"/>
      <dgm:spPr/>
      <dgm:t>
        <a:bodyPr/>
        <a:lstStyle/>
        <a:p>
          <a:r>
            <a:rPr lang="ro-RO" sz="2800" dirty="0" smtClean="0">
              <a:latin typeface="Segoe UI" pitchFamily="34" charset="0"/>
              <a:ea typeface="Segoe UI" pitchFamily="34" charset="0"/>
              <a:cs typeface="Segoe UI" pitchFamily="34" charset="0"/>
            </a:rPr>
            <a:t>specifice fiecărei țări</a:t>
          </a:r>
          <a:endParaRPr lang="de-AT" sz="2800" dirty="0">
            <a:latin typeface="Segoe UI" pitchFamily="34" charset="0"/>
            <a:ea typeface="Segoe UI" pitchFamily="34" charset="0"/>
            <a:cs typeface="Segoe UI" pitchFamily="34" charset="0"/>
          </a:endParaRPr>
        </a:p>
      </dgm:t>
    </dgm:pt>
    <dgm:pt modelId="{D5792AEE-5066-490C-B3F0-FDFD87C4CA7F}" type="parTrans" cxnId="{A064C75C-8D34-441E-A090-03C294226D45}">
      <dgm:prSet/>
      <dgm:spPr/>
      <dgm:t>
        <a:bodyPr/>
        <a:lstStyle/>
        <a:p>
          <a:endParaRPr lang="de-AT" sz="2800">
            <a:latin typeface="Segoe UI" pitchFamily="34" charset="0"/>
            <a:ea typeface="Segoe UI" pitchFamily="34" charset="0"/>
            <a:cs typeface="Segoe UI" pitchFamily="34" charset="0"/>
          </a:endParaRPr>
        </a:p>
      </dgm:t>
    </dgm:pt>
    <dgm:pt modelId="{441119E2-55A7-4353-8624-E441283491DD}" type="sibTrans" cxnId="{A064C75C-8D34-441E-A090-03C294226D45}">
      <dgm:prSet/>
      <dgm:spPr/>
      <dgm:t>
        <a:bodyPr/>
        <a:lstStyle/>
        <a:p>
          <a:endParaRPr lang="de-AT" sz="2800">
            <a:latin typeface="Segoe UI" pitchFamily="34" charset="0"/>
            <a:ea typeface="Segoe UI" pitchFamily="34" charset="0"/>
            <a:cs typeface="Segoe UI" pitchFamily="34" charset="0"/>
          </a:endParaRPr>
        </a:p>
      </dgm:t>
    </dgm:pt>
    <dgm:pt modelId="{45DF6C20-F3E9-4271-BED6-34330791CAE2}">
      <dgm:prSet custT="1"/>
      <dgm:spPr/>
      <dgm:t>
        <a:bodyPr/>
        <a:lstStyle/>
        <a:p>
          <a:r>
            <a:rPr lang="ro-RO" sz="2800" b="1" dirty="0" smtClean="0">
              <a:latin typeface="Segoe UI" pitchFamily="34" charset="0"/>
              <a:ea typeface="Segoe UI" pitchFamily="34" charset="0"/>
              <a:cs typeface="Segoe UI" pitchFamily="34" charset="0"/>
            </a:rPr>
            <a:t>M</a:t>
          </a:r>
          <a:r>
            <a:rPr lang="de-DE" sz="2800" b="1" dirty="0" smtClean="0">
              <a:latin typeface="Segoe UI" pitchFamily="34" charset="0"/>
              <a:ea typeface="Segoe UI" pitchFamily="34" charset="0"/>
              <a:cs typeface="Segoe UI" pitchFamily="34" charset="0"/>
            </a:rPr>
            <a:t>anual &amp; </a:t>
          </a:r>
          <a:r>
            <a:rPr lang="ro-RO" sz="2800" b="1" dirty="0" smtClean="0">
              <a:latin typeface="Segoe UI" pitchFamily="34" charset="0"/>
              <a:ea typeface="Segoe UI" pitchFamily="34" charset="0"/>
              <a:cs typeface="Segoe UI" pitchFamily="34" charset="0"/>
            </a:rPr>
            <a:t>instrucțiuni </a:t>
          </a:r>
          <a:r>
            <a:rPr lang="ro-RO" sz="2800" b="0" dirty="0" smtClean="0">
              <a:latin typeface="Segoe UI" pitchFamily="34" charset="0"/>
              <a:ea typeface="Segoe UI" pitchFamily="34" charset="0"/>
              <a:cs typeface="Segoe UI" pitchFamily="34" charset="0"/>
            </a:rPr>
            <a:t>in diferite limbi</a:t>
          </a:r>
          <a:endParaRPr lang="de-AT" sz="2800" b="1" dirty="0">
            <a:latin typeface="Segoe UI" pitchFamily="34" charset="0"/>
            <a:ea typeface="Segoe UI" pitchFamily="34" charset="0"/>
            <a:cs typeface="Segoe UI" pitchFamily="34" charset="0"/>
          </a:endParaRPr>
        </a:p>
      </dgm:t>
    </dgm:pt>
    <dgm:pt modelId="{75BAA857-35F7-4467-AF98-0F26AA661B4F}" type="parTrans" cxnId="{E178DC90-A8F4-44E4-B686-1CB9937E89F9}">
      <dgm:prSet/>
      <dgm:spPr/>
      <dgm:t>
        <a:bodyPr/>
        <a:lstStyle/>
        <a:p>
          <a:endParaRPr lang="de-AT" sz="2800">
            <a:latin typeface="Segoe UI" pitchFamily="34" charset="0"/>
            <a:ea typeface="Segoe UI" pitchFamily="34" charset="0"/>
            <a:cs typeface="Segoe UI" pitchFamily="34" charset="0"/>
          </a:endParaRPr>
        </a:p>
      </dgm:t>
    </dgm:pt>
    <dgm:pt modelId="{25192967-CC8A-47FF-AB95-A018C1378BD6}" type="sibTrans" cxnId="{E178DC90-A8F4-44E4-B686-1CB9937E89F9}">
      <dgm:prSet/>
      <dgm:spPr/>
      <dgm:t>
        <a:bodyPr/>
        <a:lstStyle/>
        <a:p>
          <a:endParaRPr lang="de-AT" sz="2800">
            <a:latin typeface="Segoe UI" pitchFamily="34" charset="0"/>
            <a:ea typeface="Segoe UI" pitchFamily="34" charset="0"/>
            <a:cs typeface="Segoe UI" pitchFamily="34" charset="0"/>
          </a:endParaRPr>
        </a:p>
      </dgm:t>
    </dgm:pt>
    <dgm:pt modelId="{BC1CBB70-05C5-4CCD-A2AD-488ED023FAA9}">
      <dgm:prSet custT="1"/>
      <dgm:spPr/>
      <dgm:t>
        <a:bodyPr/>
        <a:lstStyle/>
        <a:p>
          <a:r>
            <a:rPr lang="ro-RO" sz="2800" dirty="0" smtClean="0">
              <a:latin typeface="Segoe UI" pitchFamily="34" charset="0"/>
              <a:ea typeface="Segoe UI" pitchFamily="34" charset="0"/>
              <a:cs typeface="Segoe UI" pitchFamily="34" charset="0"/>
            </a:rPr>
            <a:t>pe componente</a:t>
          </a:r>
          <a:r>
            <a:rPr lang="de-DE" sz="2800" dirty="0" smtClean="0">
              <a:latin typeface="Segoe UI" pitchFamily="34" charset="0"/>
              <a:ea typeface="Segoe UI" pitchFamily="34" charset="0"/>
              <a:cs typeface="Segoe UI" pitchFamily="34" charset="0"/>
            </a:rPr>
            <a:t> &amp; </a:t>
          </a:r>
          <a:r>
            <a:rPr lang="ro-RO" sz="2800" dirty="0" smtClean="0">
              <a:latin typeface="Segoe UI" pitchFamily="34" charset="0"/>
              <a:ea typeface="Segoe UI" pitchFamily="34" charset="0"/>
              <a:cs typeface="Segoe UI" pitchFamily="34" charset="0"/>
            </a:rPr>
            <a:t>in funcție de dimensiunea cazanului</a:t>
          </a:r>
          <a:endParaRPr lang="de-AT" sz="2800" dirty="0">
            <a:latin typeface="Segoe UI" pitchFamily="34" charset="0"/>
            <a:ea typeface="Segoe UI" pitchFamily="34" charset="0"/>
            <a:cs typeface="Segoe UI" pitchFamily="34" charset="0"/>
          </a:endParaRPr>
        </a:p>
      </dgm:t>
    </dgm:pt>
    <dgm:pt modelId="{C59F8DDC-03E3-4D99-8477-A54B003CA15A}" type="parTrans" cxnId="{213D287F-8A63-418C-BB64-604285FDEAE8}">
      <dgm:prSet/>
      <dgm:spPr/>
      <dgm:t>
        <a:bodyPr/>
        <a:lstStyle/>
        <a:p>
          <a:endParaRPr lang="de-AT" sz="2800">
            <a:latin typeface="Segoe UI" pitchFamily="34" charset="0"/>
            <a:ea typeface="Segoe UI" pitchFamily="34" charset="0"/>
            <a:cs typeface="Segoe UI" pitchFamily="34" charset="0"/>
          </a:endParaRPr>
        </a:p>
      </dgm:t>
    </dgm:pt>
    <dgm:pt modelId="{151C7A16-2169-4788-99F9-0363989A171A}" type="sibTrans" cxnId="{213D287F-8A63-418C-BB64-604285FDEAE8}">
      <dgm:prSet/>
      <dgm:spPr/>
      <dgm:t>
        <a:bodyPr/>
        <a:lstStyle/>
        <a:p>
          <a:endParaRPr lang="de-AT" sz="2800">
            <a:latin typeface="Segoe UI" pitchFamily="34" charset="0"/>
            <a:ea typeface="Segoe UI" pitchFamily="34" charset="0"/>
            <a:cs typeface="Segoe UI" pitchFamily="34" charset="0"/>
          </a:endParaRPr>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5"/>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5"/>
      <dgm:spPr/>
    </dgm:pt>
    <dgm:pt modelId="{853D590B-42AD-4250-99C4-A816CD3192F2}" type="pres">
      <dgm:prSet presAssocID="{F1C7D421-B0CC-42CA-B314-75E3AC8737FE}" presName="dstNode" presStyleLbl="node1" presStyleIdx="0" presStyleCnt="5"/>
      <dgm:spPr/>
    </dgm:pt>
    <dgm:pt modelId="{604C7251-459E-4895-AE1C-837D274031D2}" type="pres">
      <dgm:prSet presAssocID="{31FA8A1C-01A7-4850-A1F0-EDDAEB89ED67}" presName="text_1" presStyleLbl="node1" presStyleIdx="0" presStyleCnt="5">
        <dgm:presLayoutVars>
          <dgm:bulletEnabled val="1"/>
        </dgm:presLayoutVars>
      </dgm:prSet>
      <dgm:spPr/>
      <dgm:t>
        <a:bodyPr/>
        <a:lstStyle/>
        <a:p>
          <a:endParaRPr lang="de-AT"/>
        </a:p>
      </dgm:t>
    </dgm:pt>
    <dgm:pt modelId="{388BBD71-C026-4103-B798-ADC4C592E9D3}" type="pres">
      <dgm:prSet presAssocID="{31FA8A1C-01A7-4850-A1F0-EDDAEB89ED67}" presName="accent_1" presStyleCnt="0"/>
      <dgm:spPr/>
    </dgm:pt>
    <dgm:pt modelId="{495524F5-EFE4-4AF4-B835-56CC549AF066}" type="pres">
      <dgm:prSet presAssocID="{31FA8A1C-01A7-4850-A1F0-EDDAEB89ED67}" presName="accentRepeatNode" presStyleLbl="solidFgAcc1" presStyleIdx="0" presStyleCnt="5"/>
      <dgm:spPr/>
    </dgm:pt>
    <dgm:pt modelId="{2BDF2FF0-7B39-4CDD-A24B-7F01C468DD77}" type="pres">
      <dgm:prSet presAssocID="{45DF6C20-F3E9-4271-BED6-34330791CAE2}" presName="text_2" presStyleLbl="node1" presStyleIdx="1" presStyleCnt="5">
        <dgm:presLayoutVars>
          <dgm:bulletEnabled val="1"/>
        </dgm:presLayoutVars>
      </dgm:prSet>
      <dgm:spPr/>
      <dgm:t>
        <a:bodyPr/>
        <a:lstStyle/>
        <a:p>
          <a:endParaRPr lang="de-AT"/>
        </a:p>
      </dgm:t>
    </dgm:pt>
    <dgm:pt modelId="{2726222D-D132-469F-BEB8-38C051E73497}" type="pres">
      <dgm:prSet presAssocID="{45DF6C20-F3E9-4271-BED6-34330791CAE2}" presName="accent_2" presStyleCnt="0"/>
      <dgm:spPr/>
    </dgm:pt>
    <dgm:pt modelId="{280BE3F1-452E-4B0C-BB7D-92B6E370D086}" type="pres">
      <dgm:prSet presAssocID="{45DF6C20-F3E9-4271-BED6-34330791CAE2}" presName="accentRepeatNode" presStyleLbl="solidFgAcc1" presStyleIdx="1" presStyleCnt="5"/>
      <dgm:spPr/>
    </dgm:pt>
    <dgm:pt modelId="{20B1DB7E-7C28-4060-AA91-7C723B0C5173}" type="pres">
      <dgm:prSet presAssocID="{26B7B750-E14F-498E-84B6-A96782D4ED81}" presName="text_3" presStyleLbl="node1" presStyleIdx="2" presStyleCnt="5">
        <dgm:presLayoutVars>
          <dgm:bulletEnabled val="1"/>
        </dgm:presLayoutVars>
      </dgm:prSet>
      <dgm:spPr/>
      <dgm:t>
        <a:bodyPr/>
        <a:lstStyle/>
        <a:p>
          <a:endParaRPr lang="de-AT"/>
        </a:p>
      </dgm:t>
    </dgm:pt>
    <dgm:pt modelId="{22DE40EB-B312-48F5-8A58-8E65EDC49BA9}" type="pres">
      <dgm:prSet presAssocID="{26B7B750-E14F-498E-84B6-A96782D4ED81}" presName="accent_3" presStyleCnt="0"/>
      <dgm:spPr/>
    </dgm:pt>
    <dgm:pt modelId="{E0FA1AB4-A43C-4E04-8F3B-1775F3F6D897}" type="pres">
      <dgm:prSet presAssocID="{26B7B750-E14F-498E-84B6-A96782D4ED81}" presName="accentRepeatNode" presStyleLbl="solidFgAcc1" presStyleIdx="2" presStyleCnt="5"/>
      <dgm:spPr/>
    </dgm:pt>
    <dgm:pt modelId="{502CD974-1B32-4C68-9EDF-14E11B4DFA3B}" type="pres">
      <dgm:prSet presAssocID="{E5A122E5-C5D9-4B96-833A-E084C46C7886}" presName="text_4" presStyleLbl="node1" presStyleIdx="3" presStyleCnt="5">
        <dgm:presLayoutVars>
          <dgm:bulletEnabled val="1"/>
        </dgm:presLayoutVars>
      </dgm:prSet>
      <dgm:spPr/>
      <dgm:t>
        <a:bodyPr/>
        <a:lstStyle/>
        <a:p>
          <a:endParaRPr lang="de-AT"/>
        </a:p>
      </dgm:t>
    </dgm:pt>
    <dgm:pt modelId="{14049956-1947-4609-A491-FA92BE84C085}" type="pres">
      <dgm:prSet presAssocID="{E5A122E5-C5D9-4B96-833A-E084C46C7886}" presName="accent_4" presStyleCnt="0"/>
      <dgm:spPr/>
    </dgm:pt>
    <dgm:pt modelId="{175FBF01-AA12-4381-B78B-795D9F4B2B23}" type="pres">
      <dgm:prSet presAssocID="{E5A122E5-C5D9-4B96-833A-E084C46C7886}" presName="accentRepeatNode" presStyleLbl="solidFgAcc1" presStyleIdx="3" presStyleCnt="5"/>
      <dgm:spPr/>
    </dgm:pt>
    <dgm:pt modelId="{7B92825E-2AF7-4E64-B8AF-62F589FE70FF}" type="pres">
      <dgm:prSet presAssocID="{BC1CBB70-05C5-4CCD-A2AD-488ED023FAA9}" presName="text_5" presStyleLbl="node1" presStyleIdx="4" presStyleCnt="5">
        <dgm:presLayoutVars>
          <dgm:bulletEnabled val="1"/>
        </dgm:presLayoutVars>
      </dgm:prSet>
      <dgm:spPr/>
      <dgm:t>
        <a:bodyPr/>
        <a:lstStyle/>
        <a:p>
          <a:endParaRPr lang="de-AT"/>
        </a:p>
      </dgm:t>
    </dgm:pt>
    <dgm:pt modelId="{2FF586A8-E96E-47E4-B3EA-32E896F37CC9}" type="pres">
      <dgm:prSet presAssocID="{BC1CBB70-05C5-4CCD-A2AD-488ED023FAA9}" presName="accent_5" presStyleCnt="0"/>
      <dgm:spPr/>
    </dgm:pt>
    <dgm:pt modelId="{CD7BBAB6-D238-4445-ACE9-BCAC11951778}" type="pres">
      <dgm:prSet presAssocID="{BC1CBB70-05C5-4CCD-A2AD-488ED023FAA9}" presName="accentRepeatNode" presStyleLbl="solidFgAcc1" presStyleIdx="4" presStyleCnt="5"/>
      <dgm:spPr/>
    </dgm:pt>
  </dgm:ptLst>
  <dgm:cxnLst>
    <dgm:cxn modelId="{2E128585-AA0A-49A7-9614-03F33DDD7CC5}" type="presOf" srcId="{81E41BAA-4847-4DD0-85BA-0F17AF9A0B78}" destId="{EB1A2A59-0F30-4AFC-B456-9BA67015539F}" srcOrd="0" destOrd="0" presId="urn:microsoft.com/office/officeart/2008/layout/VerticalCurvedList"/>
    <dgm:cxn modelId="{5033C972-80E6-4E0E-9221-0BF6467A330F}" type="presOf" srcId="{45DF6C20-F3E9-4271-BED6-34330791CAE2}" destId="{2BDF2FF0-7B39-4CDD-A24B-7F01C468DD77}" srcOrd="0" destOrd="0" presId="urn:microsoft.com/office/officeart/2008/layout/VerticalCurvedList"/>
    <dgm:cxn modelId="{F3D4E264-732E-4BF3-A277-9BC12AD53C0C}" type="presOf" srcId="{26B7B750-E14F-498E-84B6-A96782D4ED81}" destId="{20B1DB7E-7C28-4060-AA91-7C723B0C5173}" srcOrd="0" destOrd="0" presId="urn:microsoft.com/office/officeart/2008/layout/VerticalCurvedList"/>
    <dgm:cxn modelId="{1D6D03A1-43F1-4E59-BF8A-43AB6423D498}" type="presOf" srcId="{BC1CBB70-05C5-4CCD-A2AD-488ED023FAA9}" destId="{7B92825E-2AF7-4E64-B8AF-62F589FE70FF}" srcOrd="0" destOrd="0" presId="urn:microsoft.com/office/officeart/2008/layout/VerticalCurvedList"/>
    <dgm:cxn modelId="{A064C75C-8D34-441E-A090-03C294226D45}" srcId="{F1C7D421-B0CC-42CA-B314-75E3AC8737FE}" destId="{E5A122E5-C5D9-4B96-833A-E084C46C7886}" srcOrd="3" destOrd="0" parTransId="{D5792AEE-5066-490C-B3F0-FDFD87C4CA7F}" sibTransId="{441119E2-55A7-4353-8624-E441283491DD}"/>
    <dgm:cxn modelId="{E178DC90-A8F4-44E4-B686-1CB9937E89F9}" srcId="{F1C7D421-B0CC-42CA-B314-75E3AC8737FE}" destId="{45DF6C20-F3E9-4271-BED6-34330791CAE2}" srcOrd="1" destOrd="0" parTransId="{75BAA857-35F7-4467-AF98-0F26AA661B4F}" sibTransId="{25192967-CC8A-47FF-AB95-A018C1378BD6}"/>
    <dgm:cxn modelId="{F1050E6A-192B-4B6C-B2A1-6692C561878F}" srcId="{F1C7D421-B0CC-42CA-B314-75E3AC8737FE}" destId="{26B7B750-E14F-498E-84B6-A96782D4ED81}" srcOrd="2" destOrd="0" parTransId="{18C258D2-396E-4CBE-8497-884DEFA41F05}" sibTransId="{37570FB6-75FD-438C-94AA-8779C63BD6C2}"/>
    <dgm:cxn modelId="{D33D86BF-772B-42C8-95BC-0B05C6EE1609}" type="presOf" srcId="{F1C7D421-B0CC-42CA-B314-75E3AC8737FE}" destId="{D9A395A9-D4A6-4022-A1F9-6B23067F4A97}" srcOrd="0" destOrd="0" presId="urn:microsoft.com/office/officeart/2008/layout/VerticalCurvedList"/>
    <dgm:cxn modelId="{213D287F-8A63-418C-BB64-604285FDEAE8}" srcId="{F1C7D421-B0CC-42CA-B314-75E3AC8737FE}" destId="{BC1CBB70-05C5-4CCD-A2AD-488ED023FAA9}" srcOrd="4" destOrd="0" parTransId="{C59F8DDC-03E3-4D99-8477-A54B003CA15A}" sibTransId="{151C7A16-2169-4788-99F9-0363989A171A}"/>
    <dgm:cxn modelId="{4A170C7B-9192-46A2-ADB7-81E0FD2A16EE}" type="presOf" srcId="{31FA8A1C-01A7-4850-A1F0-EDDAEB89ED67}" destId="{604C7251-459E-4895-AE1C-837D274031D2}" srcOrd="0" destOrd="0" presId="urn:microsoft.com/office/officeart/2008/layout/VerticalCurvedList"/>
    <dgm:cxn modelId="{7B484F70-CC28-4A4D-8697-2BDE029414B1}" srcId="{F1C7D421-B0CC-42CA-B314-75E3AC8737FE}" destId="{31FA8A1C-01A7-4850-A1F0-EDDAEB89ED67}" srcOrd="0" destOrd="0" parTransId="{44D7A566-D1AD-4014-9678-8AB126520543}" sibTransId="{81E41BAA-4847-4DD0-85BA-0F17AF9A0B78}"/>
    <dgm:cxn modelId="{129D9163-FBA0-4FC8-A8DC-7111F56D8075}" type="presOf" srcId="{E5A122E5-C5D9-4B96-833A-E084C46C7886}" destId="{502CD974-1B32-4C68-9EDF-14E11B4DFA3B}" srcOrd="0" destOrd="0" presId="urn:microsoft.com/office/officeart/2008/layout/VerticalCurvedList"/>
    <dgm:cxn modelId="{C8F14940-B6EE-4931-BD37-6F1DD42FC53A}" type="presParOf" srcId="{D9A395A9-D4A6-4022-A1F9-6B23067F4A97}" destId="{3D5A10F9-BE77-4919-81C9-F4E0656D1E2A}" srcOrd="0" destOrd="0" presId="urn:microsoft.com/office/officeart/2008/layout/VerticalCurvedList"/>
    <dgm:cxn modelId="{F826DE50-0293-4CCA-9A88-048291520FA4}" type="presParOf" srcId="{3D5A10F9-BE77-4919-81C9-F4E0656D1E2A}" destId="{4FBBAB26-5CF4-4B2B-BD76-CA24B74AE7DD}" srcOrd="0" destOrd="0" presId="urn:microsoft.com/office/officeart/2008/layout/VerticalCurvedList"/>
    <dgm:cxn modelId="{83947998-E47B-4EDC-9615-7EB4E0E04C75}" type="presParOf" srcId="{4FBBAB26-5CF4-4B2B-BD76-CA24B74AE7DD}" destId="{AC665313-3B10-46AE-92D5-63C6653848BA}" srcOrd="0" destOrd="0" presId="urn:microsoft.com/office/officeart/2008/layout/VerticalCurvedList"/>
    <dgm:cxn modelId="{43CF8345-F6B6-433F-B48A-526A354247C5}" type="presParOf" srcId="{4FBBAB26-5CF4-4B2B-BD76-CA24B74AE7DD}" destId="{EB1A2A59-0F30-4AFC-B456-9BA67015539F}" srcOrd="1" destOrd="0" presId="urn:microsoft.com/office/officeart/2008/layout/VerticalCurvedList"/>
    <dgm:cxn modelId="{8F68EB1A-DAED-4674-9E1F-16918274C283}" type="presParOf" srcId="{4FBBAB26-5CF4-4B2B-BD76-CA24B74AE7DD}" destId="{A1B61BB3-5EF8-4E66-861E-D1165A09B8BC}" srcOrd="2" destOrd="0" presId="urn:microsoft.com/office/officeart/2008/layout/VerticalCurvedList"/>
    <dgm:cxn modelId="{7644A12B-79AA-41A7-B98D-9D21D44CC97F}" type="presParOf" srcId="{4FBBAB26-5CF4-4B2B-BD76-CA24B74AE7DD}" destId="{853D590B-42AD-4250-99C4-A816CD3192F2}" srcOrd="3" destOrd="0" presId="urn:microsoft.com/office/officeart/2008/layout/VerticalCurvedList"/>
    <dgm:cxn modelId="{FE1FD6C0-BE2E-4EEA-B847-836FA9C09510}" type="presParOf" srcId="{3D5A10F9-BE77-4919-81C9-F4E0656D1E2A}" destId="{604C7251-459E-4895-AE1C-837D274031D2}" srcOrd="1" destOrd="0" presId="urn:microsoft.com/office/officeart/2008/layout/VerticalCurvedList"/>
    <dgm:cxn modelId="{3B7C61DA-095F-4729-873E-D56B0EAA76E5}" type="presParOf" srcId="{3D5A10F9-BE77-4919-81C9-F4E0656D1E2A}" destId="{388BBD71-C026-4103-B798-ADC4C592E9D3}" srcOrd="2" destOrd="0" presId="urn:microsoft.com/office/officeart/2008/layout/VerticalCurvedList"/>
    <dgm:cxn modelId="{8DB0D3EC-477D-43EB-82B0-DC25838BF280}" type="presParOf" srcId="{388BBD71-C026-4103-B798-ADC4C592E9D3}" destId="{495524F5-EFE4-4AF4-B835-56CC549AF066}" srcOrd="0" destOrd="0" presId="urn:microsoft.com/office/officeart/2008/layout/VerticalCurvedList"/>
    <dgm:cxn modelId="{8F4E8716-795B-447B-ADB0-E563A896D5CF}" type="presParOf" srcId="{3D5A10F9-BE77-4919-81C9-F4E0656D1E2A}" destId="{2BDF2FF0-7B39-4CDD-A24B-7F01C468DD77}" srcOrd="3" destOrd="0" presId="urn:microsoft.com/office/officeart/2008/layout/VerticalCurvedList"/>
    <dgm:cxn modelId="{C52702C9-BEE9-4E91-A183-1E4C679B3102}" type="presParOf" srcId="{3D5A10F9-BE77-4919-81C9-F4E0656D1E2A}" destId="{2726222D-D132-469F-BEB8-38C051E73497}" srcOrd="4" destOrd="0" presId="urn:microsoft.com/office/officeart/2008/layout/VerticalCurvedList"/>
    <dgm:cxn modelId="{73D7B681-F14C-442F-A586-1DC5416C49A9}" type="presParOf" srcId="{2726222D-D132-469F-BEB8-38C051E73497}" destId="{280BE3F1-452E-4B0C-BB7D-92B6E370D086}" srcOrd="0" destOrd="0" presId="urn:microsoft.com/office/officeart/2008/layout/VerticalCurvedList"/>
    <dgm:cxn modelId="{9DB2D4C4-3945-4108-A79D-12C621EE643A}" type="presParOf" srcId="{3D5A10F9-BE77-4919-81C9-F4E0656D1E2A}" destId="{20B1DB7E-7C28-4060-AA91-7C723B0C5173}" srcOrd="5" destOrd="0" presId="urn:microsoft.com/office/officeart/2008/layout/VerticalCurvedList"/>
    <dgm:cxn modelId="{51EF027C-D375-4018-8B6C-DA666C50AB93}" type="presParOf" srcId="{3D5A10F9-BE77-4919-81C9-F4E0656D1E2A}" destId="{22DE40EB-B312-48F5-8A58-8E65EDC49BA9}" srcOrd="6" destOrd="0" presId="urn:microsoft.com/office/officeart/2008/layout/VerticalCurvedList"/>
    <dgm:cxn modelId="{790A501E-04FC-4AA9-98C5-F8A529C95814}" type="presParOf" srcId="{22DE40EB-B312-48F5-8A58-8E65EDC49BA9}" destId="{E0FA1AB4-A43C-4E04-8F3B-1775F3F6D897}" srcOrd="0" destOrd="0" presId="urn:microsoft.com/office/officeart/2008/layout/VerticalCurvedList"/>
    <dgm:cxn modelId="{83F540F6-F966-4C5D-9E1C-5E98C49B1337}" type="presParOf" srcId="{3D5A10F9-BE77-4919-81C9-F4E0656D1E2A}" destId="{502CD974-1B32-4C68-9EDF-14E11B4DFA3B}" srcOrd="7" destOrd="0" presId="urn:microsoft.com/office/officeart/2008/layout/VerticalCurvedList"/>
    <dgm:cxn modelId="{0FA5BDDD-F76D-4C9A-8F76-E33317B94FA9}" type="presParOf" srcId="{3D5A10F9-BE77-4919-81C9-F4E0656D1E2A}" destId="{14049956-1947-4609-A491-FA92BE84C085}" srcOrd="8" destOrd="0" presId="urn:microsoft.com/office/officeart/2008/layout/VerticalCurvedList"/>
    <dgm:cxn modelId="{E77BF5C9-1D73-4DF7-B603-CF6BD4539032}" type="presParOf" srcId="{14049956-1947-4609-A491-FA92BE84C085}" destId="{175FBF01-AA12-4381-B78B-795D9F4B2B23}" srcOrd="0" destOrd="0" presId="urn:microsoft.com/office/officeart/2008/layout/VerticalCurvedList"/>
    <dgm:cxn modelId="{3266DA27-1CED-4957-8DE3-2B40643F5164}" type="presParOf" srcId="{3D5A10F9-BE77-4919-81C9-F4E0656D1E2A}" destId="{7B92825E-2AF7-4E64-B8AF-62F589FE70FF}" srcOrd="9" destOrd="0" presId="urn:microsoft.com/office/officeart/2008/layout/VerticalCurvedList"/>
    <dgm:cxn modelId="{492B529D-10F9-4A5A-A8CB-3F36226A455F}" type="presParOf" srcId="{3D5A10F9-BE77-4919-81C9-F4E0656D1E2A}" destId="{2FF586A8-E96E-47E4-B3EA-32E896F37CC9}" srcOrd="10" destOrd="0" presId="urn:microsoft.com/office/officeart/2008/layout/VerticalCurvedList"/>
    <dgm:cxn modelId="{B9ECB9CA-BD79-4DFE-866F-BD2ED46E22D2}" type="presParOf" srcId="{2FF586A8-E96E-47E4-B3EA-32E896F37CC9}" destId="{CD7BBAB6-D238-4445-ACE9-BCAC11951778}"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9DFC93AB-AD2F-4499-BA69-FB417C582846}">
      <dgm:prSet/>
      <dgm:spPr/>
      <dgm:t>
        <a:bodyPr/>
        <a:lstStyle/>
        <a:p>
          <a:r>
            <a:rPr lang="ro-RO" b="1" dirty="0" smtClean="0">
              <a:latin typeface="Segoe UI" pitchFamily="34" charset="0"/>
              <a:ea typeface="Segoe UI" pitchFamily="34" charset="0"/>
              <a:cs typeface="Segoe UI" pitchFamily="34" charset="0"/>
            </a:rPr>
            <a:t>Sisteme pe apa caldă</a:t>
          </a:r>
          <a:r>
            <a:rPr lang="de-AT" b="1" dirty="0" smtClean="0">
              <a:latin typeface="Segoe UI" pitchFamily="34" charset="0"/>
              <a:ea typeface="Segoe UI" pitchFamily="34" charset="0"/>
              <a:cs typeface="Segoe UI" pitchFamily="34" charset="0"/>
            </a:rPr>
            <a:t> </a:t>
          </a:r>
          <a:r>
            <a:rPr lang="de-DE" i="0" dirty="0" smtClean="0">
              <a:latin typeface="Segoe UI" pitchFamily="34" charset="0"/>
              <a:ea typeface="Segoe UI" pitchFamily="34" charset="0"/>
              <a:cs typeface="Segoe UI" pitchFamily="34" charset="0"/>
            </a:rPr>
            <a:t>(95 </a:t>
          </a:r>
          <a:r>
            <a:rPr lang="ro-RO" i="0" dirty="0" smtClean="0">
              <a:latin typeface="Segoe UI" pitchFamily="34" charset="0"/>
              <a:ea typeface="Segoe UI" pitchFamily="34" charset="0"/>
              <a:cs typeface="Segoe UI" pitchFamily="34" charset="0"/>
            </a:rPr>
            <a:t>-</a:t>
          </a:r>
          <a:r>
            <a:rPr lang="de-DE" i="0" dirty="0" smtClean="0">
              <a:latin typeface="Segoe UI" pitchFamily="34" charset="0"/>
              <a:ea typeface="Segoe UI" pitchFamily="34" charset="0"/>
              <a:cs typeface="Segoe UI" pitchFamily="34" charset="0"/>
            </a:rPr>
            <a:t> 130°C</a:t>
          </a:r>
          <a:r>
            <a:rPr lang="ro-RO" i="0" dirty="0" smtClean="0">
              <a:latin typeface="Segoe UI" pitchFamily="34" charset="0"/>
              <a:ea typeface="Segoe UI" pitchFamily="34" charset="0"/>
              <a:cs typeface="Segoe UI" pitchFamily="34" charset="0"/>
            </a:rPr>
            <a:t> temp.</a:t>
          </a:r>
          <a:r>
            <a:rPr lang="de-DE" i="0" dirty="0" smtClean="0">
              <a:latin typeface="Segoe UI" pitchFamily="34" charset="0"/>
              <a:ea typeface="Segoe UI" pitchFamily="34" charset="0"/>
              <a:cs typeface="Segoe UI" pitchFamily="34" charset="0"/>
            </a:rPr>
            <a:t>)</a:t>
          </a:r>
          <a:endParaRPr lang="de-AT" i="0" dirty="0">
            <a:latin typeface="Segoe UI" pitchFamily="34" charset="0"/>
            <a:ea typeface="Segoe UI" pitchFamily="34" charset="0"/>
            <a:cs typeface="Segoe UI" pitchFamily="34" charset="0"/>
          </a:endParaRPr>
        </a:p>
      </dgm:t>
    </dgm:pt>
    <dgm:pt modelId="{64868DB4-CACF-49F8-86A2-95648A4F50B7}" type="parTrans" cxnId="{240D6C52-42EE-4F05-980A-8E77BAA44FF8}">
      <dgm:prSet/>
      <dgm:spPr/>
      <dgm:t>
        <a:bodyPr/>
        <a:lstStyle/>
        <a:p>
          <a:endParaRPr lang="de-AT">
            <a:latin typeface="Segoe UI" pitchFamily="34" charset="0"/>
            <a:ea typeface="Segoe UI" pitchFamily="34" charset="0"/>
            <a:cs typeface="Segoe UI" pitchFamily="34" charset="0"/>
          </a:endParaRPr>
        </a:p>
      </dgm:t>
    </dgm:pt>
    <dgm:pt modelId="{F847EE3A-194E-4966-A6C7-A2ED595CA922}" type="sibTrans" cxnId="{240D6C52-42EE-4F05-980A-8E77BAA44FF8}">
      <dgm:prSet/>
      <dgm:spPr/>
      <dgm:t>
        <a:bodyPr/>
        <a:lstStyle/>
        <a:p>
          <a:endParaRPr lang="de-AT">
            <a:latin typeface="Segoe UI" pitchFamily="34" charset="0"/>
            <a:ea typeface="Segoe UI" pitchFamily="34" charset="0"/>
            <a:cs typeface="Segoe UI" pitchFamily="34" charset="0"/>
          </a:endParaRPr>
        </a:p>
      </dgm:t>
    </dgm:pt>
    <dgm:pt modelId="{F3CF2328-966E-43BF-AE52-7E70635488A2}">
      <dgm:prSet/>
      <dgm:spPr/>
      <dgm:t>
        <a:bodyPr/>
        <a:lstStyle/>
        <a:p>
          <a:r>
            <a:rPr lang="ro-RO" b="1" dirty="0" smtClean="0">
              <a:latin typeface="Segoe UI" pitchFamily="34" charset="0"/>
              <a:ea typeface="Segoe UI" pitchFamily="34" charset="0"/>
              <a:cs typeface="Segoe UI" pitchFamily="34" charset="0"/>
            </a:rPr>
            <a:t>Nu includ </a:t>
          </a:r>
          <a:r>
            <a:rPr lang="ro-RO" b="0" dirty="0" smtClean="0">
              <a:latin typeface="Segoe UI" pitchFamily="34" charset="0"/>
              <a:ea typeface="Segoe UI" pitchFamily="34" charset="0"/>
              <a:cs typeface="Segoe UI" pitchFamily="34" charset="0"/>
            </a:rPr>
            <a:t>următoarele componente</a:t>
          </a:r>
          <a:r>
            <a:rPr lang="en-US" dirty="0" smtClean="0">
              <a:latin typeface="Segoe UI" pitchFamily="34" charset="0"/>
              <a:ea typeface="Segoe UI" pitchFamily="34" charset="0"/>
              <a:cs typeface="Segoe UI" pitchFamily="34" charset="0"/>
            </a:rPr>
            <a:t>:</a:t>
          </a:r>
          <a:endParaRPr lang="de-AT" dirty="0">
            <a:latin typeface="Segoe UI" pitchFamily="34" charset="0"/>
            <a:ea typeface="Segoe UI" pitchFamily="34" charset="0"/>
            <a:cs typeface="Segoe UI" pitchFamily="34" charset="0"/>
          </a:endParaRPr>
        </a:p>
      </dgm:t>
    </dgm:pt>
    <dgm:pt modelId="{37FDC56F-F029-45B9-A03A-F0124821751D}" type="parTrans" cxnId="{A63652A5-4406-4C73-815F-A159F8A86EA7}">
      <dgm:prSet/>
      <dgm:spPr/>
      <dgm:t>
        <a:bodyPr/>
        <a:lstStyle/>
        <a:p>
          <a:endParaRPr lang="de-AT">
            <a:latin typeface="Segoe UI" pitchFamily="34" charset="0"/>
            <a:ea typeface="Segoe UI" pitchFamily="34" charset="0"/>
            <a:cs typeface="Segoe UI" pitchFamily="34" charset="0"/>
          </a:endParaRPr>
        </a:p>
      </dgm:t>
    </dgm:pt>
    <dgm:pt modelId="{640CD80E-3D96-42FF-A43A-3EC8657FF386}" type="sibTrans" cxnId="{A63652A5-4406-4C73-815F-A159F8A86EA7}">
      <dgm:prSet/>
      <dgm:spPr/>
      <dgm:t>
        <a:bodyPr/>
        <a:lstStyle/>
        <a:p>
          <a:endParaRPr lang="de-AT">
            <a:latin typeface="Segoe UI" pitchFamily="34" charset="0"/>
            <a:ea typeface="Segoe UI" pitchFamily="34" charset="0"/>
            <a:cs typeface="Segoe UI" pitchFamily="34" charset="0"/>
          </a:endParaRPr>
        </a:p>
      </dgm:t>
    </dgm:pt>
    <dgm:pt modelId="{FC4CA692-C134-412B-8585-DA2E590B452F}">
      <dgm:prSet/>
      <dgm:spPr/>
      <dgm:t>
        <a:bodyPr/>
        <a:lstStyle/>
        <a:p>
          <a:r>
            <a:rPr lang="ro-RO" dirty="0" smtClean="0">
              <a:latin typeface="Segoe UI" pitchFamily="34" charset="0"/>
              <a:ea typeface="Segoe UI" pitchFamily="34" charset="0"/>
              <a:cs typeface="Segoe UI" pitchFamily="34" charset="0"/>
            </a:rPr>
            <a:t>zona de stocare tampon</a:t>
          </a:r>
          <a:endParaRPr lang="de-AT" dirty="0">
            <a:latin typeface="Segoe UI" pitchFamily="34" charset="0"/>
            <a:ea typeface="Segoe UI" pitchFamily="34" charset="0"/>
            <a:cs typeface="Segoe UI" pitchFamily="34" charset="0"/>
          </a:endParaRPr>
        </a:p>
      </dgm:t>
    </dgm:pt>
    <dgm:pt modelId="{301440D6-AA74-4849-8E35-244E2CD2B64D}" type="parTrans" cxnId="{1C615711-0AE2-4923-94E7-AF821AF17318}">
      <dgm:prSet/>
      <dgm:spPr/>
      <dgm:t>
        <a:bodyPr/>
        <a:lstStyle/>
        <a:p>
          <a:endParaRPr lang="de-AT">
            <a:latin typeface="Segoe UI" pitchFamily="34" charset="0"/>
            <a:ea typeface="Segoe UI" pitchFamily="34" charset="0"/>
            <a:cs typeface="Segoe UI" pitchFamily="34" charset="0"/>
          </a:endParaRPr>
        </a:p>
      </dgm:t>
    </dgm:pt>
    <dgm:pt modelId="{1DD138BD-F4A1-4F98-A8D9-A3F8E72481D5}" type="sibTrans" cxnId="{1C615711-0AE2-4923-94E7-AF821AF17318}">
      <dgm:prSet/>
      <dgm:spPr/>
      <dgm:t>
        <a:bodyPr/>
        <a:lstStyle/>
        <a:p>
          <a:endParaRPr lang="de-AT">
            <a:latin typeface="Segoe UI" pitchFamily="34" charset="0"/>
            <a:ea typeface="Segoe UI" pitchFamily="34" charset="0"/>
            <a:cs typeface="Segoe UI" pitchFamily="34" charset="0"/>
          </a:endParaRPr>
        </a:p>
      </dgm:t>
    </dgm:pt>
    <dgm:pt modelId="{CB325595-6F1C-4F38-AC3A-A91E9B7FEE22}">
      <dgm:prSet/>
      <dgm:spPr/>
      <dgm:t>
        <a:bodyPr/>
        <a:lstStyle/>
        <a:p>
          <a:r>
            <a:rPr lang="ro-RO" dirty="0" smtClean="0">
              <a:latin typeface="Segoe UI" pitchFamily="34" charset="0"/>
              <a:ea typeface="Segoe UI" pitchFamily="34" charset="0"/>
              <a:cs typeface="Segoe UI" pitchFamily="34" charset="0"/>
            </a:rPr>
            <a:t>bloc de condensare a gazelor de ardere</a:t>
          </a:r>
          <a:endParaRPr lang="de-AT" dirty="0">
            <a:latin typeface="Segoe UI" pitchFamily="34" charset="0"/>
            <a:ea typeface="Segoe UI" pitchFamily="34" charset="0"/>
            <a:cs typeface="Segoe UI" pitchFamily="34" charset="0"/>
          </a:endParaRPr>
        </a:p>
      </dgm:t>
    </dgm:pt>
    <dgm:pt modelId="{609A8E90-923A-482A-B0B7-50CE2A0E8779}" type="parTrans" cxnId="{24C6BDD8-B3C0-47B8-9C6F-498F71987802}">
      <dgm:prSet/>
      <dgm:spPr/>
      <dgm:t>
        <a:bodyPr/>
        <a:lstStyle/>
        <a:p>
          <a:endParaRPr lang="de-AT"/>
        </a:p>
      </dgm:t>
    </dgm:pt>
    <dgm:pt modelId="{2D1A29C8-E121-4600-A05E-63391A3DE689}" type="sibTrans" cxnId="{24C6BDD8-B3C0-47B8-9C6F-498F71987802}">
      <dgm:prSet/>
      <dgm:spPr/>
      <dgm:t>
        <a:bodyPr/>
        <a:lstStyle/>
        <a:p>
          <a:endParaRPr lang="de-AT"/>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4"/>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4"/>
      <dgm:spPr/>
    </dgm:pt>
    <dgm:pt modelId="{853D590B-42AD-4250-99C4-A816CD3192F2}" type="pres">
      <dgm:prSet presAssocID="{F1C7D421-B0CC-42CA-B314-75E3AC8737FE}" presName="dstNode" presStyleLbl="node1" presStyleIdx="0" presStyleCnt="4"/>
      <dgm:spPr/>
    </dgm:pt>
    <dgm:pt modelId="{E50D4756-A03E-4176-83BA-E95F2324848D}" type="pres">
      <dgm:prSet presAssocID="{9DFC93AB-AD2F-4499-BA69-FB417C582846}" presName="text_1" presStyleLbl="node1" presStyleIdx="0" presStyleCnt="4">
        <dgm:presLayoutVars>
          <dgm:bulletEnabled val="1"/>
        </dgm:presLayoutVars>
      </dgm:prSet>
      <dgm:spPr/>
      <dgm:t>
        <a:bodyPr/>
        <a:lstStyle/>
        <a:p>
          <a:endParaRPr lang="de-AT"/>
        </a:p>
      </dgm:t>
    </dgm:pt>
    <dgm:pt modelId="{C02C611C-B54B-45DE-B2C1-9EF487B798EA}" type="pres">
      <dgm:prSet presAssocID="{9DFC93AB-AD2F-4499-BA69-FB417C582846}" presName="accent_1" presStyleCnt="0"/>
      <dgm:spPr/>
    </dgm:pt>
    <dgm:pt modelId="{E494184C-4E66-4B2C-B85A-DC912EA121D6}" type="pres">
      <dgm:prSet presAssocID="{9DFC93AB-AD2F-4499-BA69-FB417C582846}" presName="accentRepeatNode" presStyleLbl="solidFgAcc1" presStyleIdx="0" presStyleCnt="4"/>
      <dgm:spPr/>
    </dgm:pt>
    <dgm:pt modelId="{072D9DC8-8AF2-41F7-9BE3-42F183C90F1F}" type="pres">
      <dgm:prSet presAssocID="{F3CF2328-966E-43BF-AE52-7E70635488A2}" presName="text_2" presStyleLbl="node1" presStyleIdx="1" presStyleCnt="4">
        <dgm:presLayoutVars>
          <dgm:bulletEnabled val="1"/>
        </dgm:presLayoutVars>
      </dgm:prSet>
      <dgm:spPr/>
      <dgm:t>
        <a:bodyPr/>
        <a:lstStyle/>
        <a:p>
          <a:endParaRPr lang="de-AT"/>
        </a:p>
      </dgm:t>
    </dgm:pt>
    <dgm:pt modelId="{90DDC2A8-CA9F-4028-A03C-692BE567A326}" type="pres">
      <dgm:prSet presAssocID="{F3CF2328-966E-43BF-AE52-7E70635488A2}" presName="accent_2" presStyleCnt="0"/>
      <dgm:spPr/>
    </dgm:pt>
    <dgm:pt modelId="{EA82E92D-E707-40FD-834C-B297B6CADD7A}" type="pres">
      <dgm:prSet presAssocID="{F3CF2328-966E-43BF-AE52-7E70635488A2}" presName="accentRepeatNode" presStyleLbl="solidFgAcc1" presStyleIdx="1" presStyleCnt="4"/>
      <dgm:spPr/>
    </dgm:pt>
    <dgm:pt modelId="{B4CFE632-E418-4A59-B60D-715FB38E363A}" type="pres">
      <dgm:prSet presAssocID="{FC4CA692-C134-412B-8585-DA2E590B452F}" presName="text_3" presStyleLbl="node1" presStyleIdx="2" presStyleCnt="4">
        <dgm:presLayoutVars>
          <dgm:bulletEnabled val="1"/>
        </dgm:presLayoutVars>
      </dgm:prSet>
      <dgm:spPr/>
      <dgm:t>
        <a:bodyPr/>
        <a:lstStyle/>
        <a:p>
          <a:endParaRPr lang="de-AT"/>
        </a:p>
      </dgm:t>
    </dgm:pt>
    <dgm:pt modelId="{73784314-35F3-4369-9461-0137C35194D1}" type="pres">
      <dgm:prSet presAssocID="{FC4CA692-C134-412B-8585-DA2E590B452F}" presName="accent_3" presStyleCnt="0"/>
      <dgm:spPr/>
    </dgm:pt>
    <dgm:pt modelId="{4D7BA8EA-45FE-46FA-A4BF-3C03AAF8EEA0}" type="pres">
      <dgm:prSet presAssocID="{FC4CA692-C134-412B-8585-DA2E590B452F}" presName="accentRepeatNode" presStyleLbl="solidFgAcc1" presStyleIdx="2" presStyleCnt="4"/>
      <dgm:spPr/>
    </dgm:pt>
    <dgm:pt modelId="{75DE27AC-2C59-45C4-8120-DE1FA2875B82}" type="pres">
      <dgm:prSet presAssocID="{CB325595-6F1C-4F38-AC3A-A91E9B7FEE22}" presName="text_4" presStyleLbl="node1" presStyleIdx="3" presStyleCnt="4">
        <dgm:presLayoutVars>
          <dgm:bulletEnabled val="1"/>
        </dgm:presLayoutVars>
      </dgm:prSet>
      <dgm:spPr/>
      <dgm:t>
        <a:bodyPr/>
        <a:lstStyle/>
        <a:p>
          <a:endParaRPr lang="de-AT"/>
        </a:p>
      </dgm:t>
    </dgm:pt>
    <dgm:pt modelId="{42635F08-6F63-4574-BC13-420DA038E24A}" type="pres">
      <dgm:prSet presAssocID="{CB325595-6F1C-4F38-AC3A-A91E9B7FEE22}" presName="accent_4" presStyleCnt="0"/>
      <dgm:spPr/>
    </dgm:pt>
    <dgm:pt modelId="{5636A20E-13EA-471A-ACBA-A98B446CF10F}" type="pres">
      <dgm:prSet presAssocID="{CB325595-6F1C-4F38-AC3A-A91E9B7FEE22}" presName="accentRepeatNode" presStyleLbl="solidFgAcc1" presStyleIdx="3" presStyleCnt="4"/>
      <dgm:spPr/>
    </dgm:pt>
  </dgm:ptLst>
  <dgm:cxnLst>
    <dgm:cxn modelId="{1C615711-0AE2-4923-94E7-AF821AF17318}" srcId="{F1C7D421-B0CC-42CA-B314-75E3AC8737FE}" destId="{FC4CA692-C134-412B-8585-DA2E590B452F}" srcOrd="2" destOrd="0" parTransId="{301440D6-AA74-4849-8E35-244E2CD2B64D}" sibTransId="{1DD138BD-F4A1-4F98-A8D9-A3F8E72481D5}"/>
    <dgm:cxn modelId="{A63652A5-4406-4C73-815F-A159F8A86EA7}" srcId="{F1C7D421-B0CC-42CA-B314-75E3AC8737FE}" destId="{F3CF2328-966E-43BF-AE52-7E70635488A2}" srcOrd="1" destOrd="0" parTransId="{37FDC56F-F029-45B9-A03A-F0124821751D}" sibTransId="{640CD80E-3D96-42FF-A43A-3EC8657FF386}"/>
    <dgm:cxn modelId="{AD671780-7095-46F7-9802-20DA59FAB8C1}" type="presOf" srcId="{FC4CA692-C134-412B-8585-DA2E590B452F}" destId="{B4CFE632-E418-4A59-B60D-715FB38E363A}" srcOrd="0" destOrd="0" presId="urn:microsoft.com/office/officeart/2008/layout/VerticalCurvedList"/>
    <dgm:cxn modelId="{2150FBF4-DAFE-4FAE-8CE8-8F22D1F3EB33}" type="presOf" srcId="{9DFC93AB-AD2F-4499-BA69-FB417C582846}" destId="{E50D4756-A03E-4176-83BA-E95F2324848D}" srcOrd="0" destOrd="0" presId="urn:microsoft.com/office/officeart/2008/layout/VerticalCurvedList"/>
    <dgm:cxn modelId="{D0ECBACD-D9B3-471E-BBA7-D3CB69575C4C}" type="presOf" srcId="{CB325595-6F1C-4F38-AC3A-A91E9B7FEE22}" destId="{75DE27AC-2C59-45C4-8120-DE1FA2875B82}" srcOrd="0" destOrd="0" presId="urn:microsoft.com/office/officeart/2008/layout/VerticalCurvedList"/>
    <dgm:cxn modelId="{240D6C52-42EE-4F05-980A-8E77BAA44FF8}" srcId="{F1C7D421-B0CC-42CA-B314-75E3AC8737FE}" destId="{9DFC93AB-AD2F-4499-BA69-FB417C582846}" srcOrd="0" destOrd="0" parTransId="{64868DB4-CACF-49F8-86A2-95648A4F50B7}" sibTransId="{F847EE3A-194E-4966-A6C7-A2ED595CA922}"/>
    <dgm:cxn modelId="{5AC96205-D372-4D6E-8EA1-BF6EB8D13F5A}" type="presOf" srcId="{F847EE3A-194E-4966-A6C7-A2ED595CA922}" destId="{EB1A2A59-0F30-4AFC-B456-9BA67015539F}" srcOrd="0" destOrd="0" presId="urn:microsoft.com/office/officeart/2008/layout/VerticalCurvedList"/>
    <dgm:cxn modelId="{77904778-CF86-4DF2-80CA-85AA50713248}" type="presOf" srcId="{F3CF2328-966E-43BF-AE52-7E70635488A2}" destId="{072D9DC8-8AF2-41F7-9BE3-42F183C90F1F}" srcOrd="0" destOrd="0" presId="urn:microsoft.com/office/officeart/2008/layout/VerticalCurvedList"/>
    <dgm:cxn modelId="{1584B855-56D9-489A-B37A-5AC8758DA73F}" type="presOf" srcId="{F1C7D421-B0CC-42CA-B314-75E3AC8737FE}" destId="{D9A395A9-D4A6-4022-A1F9-6B23067F4A97}" srcOrd="0" destOrd="0" presId="urn:microsoft.com/office/officeart/2008/layout/VerticalCurvedList"/>
    <dgm:cxn modelId="{24C6BDD8-B3C0-47B8-9C6F-498F71987802}" srcId="{F1C7D421-B0CC-42CA-B314-75E3AC8737FE}" destId="{CB325595-6F1C-4F38-AC3A-A91E9B7FEE22}" srcOrd="3" destOrd="0" parTransId="{609A8E90-923A-482A-B0B7-50CE2A0E8779}" sibTransId="{2D1A29C8-E121-4600-A05E-63391A3DE689}"/>
    <dgm:cxn modelId="{973B7F2A-374E-42FD-AE57-694C17B5EF57}" type="presParOf" srcId="{D9A395A9-D4A6-4022-A1F9-6B23067F4A97}" destId="{3D5A10F9-BE77-4919-81C9-F4E0656D1E2A}" srcOrd="0" destOrd="0" presId="urn:microsoft.com/office/officeart/2008/layout/VerticalCurvedList"/>
    <dgm:cxn modelId="{A52501FC-B159-4E0E-A01B-7504F9CA8816}" type="presParOf" srcId="{3D5A10F9-BE77-4919-81C9-F4E0656D1E2A}" destId="{4FBBAB26-5CF4-4B2B-BD76-CA24B74AE7DD}" srcOrd="0" destOrd="0" presId="urn:microsoft.com/office/officeart/2008/layout/VerticalCurvedList"/>
    <dgm:cxn modelId="{D44393B0-B3A1-4337-966C-946940E57F64}" type="presParOf" srcId="{4FBBAB26-5CF4-4B2B-BD76-CA24B74AE7DD}" destId="{AC665313-3B10-46AE-92D5-63C6653848BA}" srcOrd="0" destOrd="0" presId="urn:microsoft.com/office/officeart/2008/layout/VerticalCurvedList"/>
    <dgm:cxn modelId="{D24E7E69-C18D-4A45-B127-D027A450F6C4}" type="presParOf" srcId="{4FBBAB26-5CF4-4B2B-BD76-CA24B74AE7DD}" destId="{EB1A2A59-0F30-4AFC-B456-9BA67015539F}" srcOrd="1" destOrd="0" presId="urn:microsoft.com/office/officeart/2008/layout/VerticalCurvedList"/>
    <dgm:cxn modelId="{17262013-78A3-486A-838E-FD136123EA9D}" type="presParOf" srcId="{4FBBAB26-5CF4-4B2B-BD76-CA24B74AE7DD}" destId="{A1B61BB3-5EF8-4E66-861E-D1165A09B8BC}" srcOrd="2" destOrd="0" presId="urn:microsoft.com/office/officeart/2008/layout/VerticalCurvedList"/>
    <dgm:cxn modelId="{D3AEA05B-48F3-44EA-A45F-7A93716FE37E}" type="presParOf" srcId="{4FBBAB26-5CF4-4B2B-BD76-CA24B74AE7DD}" destId="{853D590B-42AD-4250-99C4-A816CD3192F2}" srcOrd="3" destOrd="0" presId="urn:microsoft.com/office/officeart/2008/layout/VerticalCurvedList"/>
    <dgm:cxn modelId="{B2B96E36-B807-403B-8D99-B3F2B8C3F61F}" type="presParOf" srcId="{3D5A10F9-BE77-4919-81C9-F4E0656D1E2A}" destId="{E50D4756-A03E-4176-83BA-E95F2324848D}" srcOrd="1" destOrd="0" presId="urn:microsoft.com/office/officeart/2008/layout/VerticalCurvedList"/>
    <dgm:cxn modelId="{C079680D-9032-400D-BD35-9BF2253177A9}" type="presParOf" srcId="{3D5A10F9-BE77-4919-81C9-F4E0656D1E2A}" destId="{C02C611C-B54B-45DE-B2C1-9EF487B798EA}" srcOrd="2" destOrd="0" presId="urn:microsoft.com/office/officeart/2008/layout/VerticalCurvedList"/>
    <dgm:cxn modelId="{F69091EF-00FA-4372-9D59-6E340BAE6015}" type="presParOf" srcId="{C02C611C-B54B-45DE-B2C1-9EF487B798EA}" destId="{E494184C-4E66-4B2C-B85A-DC912EA121D6}" srcOrd="0" destOrd="0" presId="urn:microsoft.com/office/officeart/2008/layout/VerticalCurvedList"/>
    <dgm:cxn modelId="{8D22829B-1685-49C3-B5E8-AAE99AA57E81}" type="presParOf" srcId="{3D5A10F9-BE77-4919-81C9-F4E0656D1E2A}" destId="{072D9DC8-8AF2-41F7-9BE3-42F183C90F1F}" srcOrd="3" destOrd="0" presId="urn:microsoft.com/office/officeart/2008/layout/VerticalCurvedList"/>
    <dgm:cxn modelId="{2AFCDEDB-D8B7-4522-8881-4ED1C597C73B}" type="presParOf" srcId="{3D5A10F9-BE77-4919-81C9-F4E0656D1E2A}" destId="{90DDC2A8-CA9F-4028-A03C-692BE567A326}" srcOrd="4" destOrd="0" presId="urn:microsoft.com/office/officeart/2008/layout/VerticalCurvedList"/>
    <dgm:cxn modelId="{F1BDA9F3-4FCF-4D22-ABF8-6F04153B287A}" type="presParOf" srcId="{90DDC2A8-CA9F-4028-A03C-692BE567A326}" destId="{EA82E92D-E707-40FD-834C-B297B6CADD7A}" srcOrd="0" destOrd="0" presId="urn:microsoft.com/office/officeart/2008/layout/VerticalCurvedList"/>
    <dgm:cxn modelId="{906B3556-D1E3-41BB-BFE0-9B8E36D11A08}" type="presParOf" srcId="{3D5A10F9-BE77-4919-81C9-F4E0656D1E2A}" destId="{B4CFE632-E418-4A59-B60D-715FB38E363A}" srcOrd="5" destOrd="0" presId="urn:microsoft.com/office/officeart/2008/layout/VerticalCurvedList"/>
    <dgm:cxn modelId="{005A6395-8C1D-4DF3-847C-193F17C73862}" type="presParOf" srcId="{3D5A10F9-BE77-4919-81C9-F4E0656D1E2A}" destId="{73784314-35F3-4369-9461-0137C35194D1}" srcOrd="6" destOrd="0" presId="urn:microsoft.com/office/officeart/2008/layout/VerticalCurvedList"/>
    <dgm:cxn modelId="{770A0ECF-C2F0-4CF7-BF49-E5DA4564D4BA}" type="presParOf" srcId="{73784314-35F3-4369-9461-0137C35194D1}" destId="{4D7BA8EA-45FE-46FA-A4BF-3C03AAF8EEA0}" srcOrd="0" destOrd="0" presId="urn:microsoft.com/office/officeart/2008/layout/VerticalCurvedList"/>
    <dgm:cxn modelId="{11DFE94F-EDEB-475B-ADF7-8D913D2CD604}" type="presParOf" srcId="{3D5A10F9-BE77-4919-81C9-F4E0656D1E2A}" destId="{75DE27AC-2C59-45C4-8120-DE1FA2875B82}" srcOrd="7" destOrd="0" presId="urn:microsoft.com/office/officeart/2008/layout/VerticalCurvedList"/>
    <dgm:cxn modelId="{1B209DBF-8EFE-4B4E-A061-4293DA53EBDC}" type="presParOf" srcId="{3D5A10F9-BE77-4919-81C9-F4E0656D1E2A}" destId="{42635F08-6F63-4574-BC13-420DA038E24A}" srcOrd="8" destOrd="0" presId="urn:microsoft.com/office/officeart/2008/layout/VerticalCurvedList"/>
    <dgm:cxn modelId="{6C8277E0-8856-4A15-B46E-24DE3E88CA48}" type="presParOf" srcId="{42635F08-6F63-4574-BC13-420DA038E24A}" destId="{5636A20E-13EA-471A-ACBA-A98B446CF10F}"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8EFF1BB5-90C9-40C8-A571-EB47FEFDDE8C}">
      <dgm:prSet phldrT="[Text]" custT="1"/>
      <dgm:spPr/>
      <dgm:t>
        <a:bodyPr/>
        <a:lstStyle/>
        <a:p>
          <a:r>
            <a:rPr lang="ro-RO" sz="2800" b="1" dirty="0" smtClean="0">
              <a:latin typeface="Segoe UI" pitchFamily="34" charset="0"/>
              <a:ea typeface="Segoe UI" pitchFamily="34" charset="0"/>
              <a:cs typeface="Segoe UI" pitchFamily="34" charset="0"/>
            </a:rPr>
            <a:t>Analiza dinamică a fluxului de numerar</a:t>
          </a:r>
          <a:endParaRPr lang="de-DE" sz="2800" b="1" dirty="0" smtClean="0">
            <a:latin typeface="Segoe UI" pitchFamily="34" charset="0"/>
            <a:ea typeface="Segoe UI" pitchFamily="34" charset="0"/>
            <a:cs typeface="Segoe UI" pitchFamily="34" charset="0"/>
          </a:endParaRPr>
        </a:p>
      </dgm:t>
    </dgm:pt>
    <dgm:pt modelId="{4AE432B6-02E1-43F1-8F82-9A2C0570F735}" type="parTrans" cxnId="{2F929FEA-C898-4F38-84C1-A25D68C794E0}">
      <dgm:prSet/>
      <dgm:spPr/>
      <dgm:t>
        <a:bodyPr/>
        <a:lstStyle/>
        <a:p>
          <a:endParaRPr lang="de-AT" sz="2800" b="0">
            <a:latin typeface="Segoe UI" pitchFamily="34" charset="0"/>
            <a:ea typeface="Segoe UI" pitchFamily="34" charset="0"/>
            <a:cs typeface="Segoe UI" pitchFamily="34" charset="0"/>
          </a:endParaRPr>
        </a:p>
      </dgm:t>
    </dgm:pt>
    <dgm:pt modelId="{0A2A00BA-E194-4068-9095-C812AC886835}" type="sibTrans" cxnId="{2F929FEA-C898-4F38-84C1-A25D68C794E0}">
      <dgm:prSet/>
      <dgm:spPr/>
      <dgm:t>
        <a:bodyPr/>
        <a:lstStyle/>
        <a:p>
          <a:endParaRPr lang="de-AT" sz="2800" b="0">
            <a:latin typeface="Segoe UI" pitchFamily="34" charset="0"/>
            <a:ea typeface="Segoe UI" pitchFamily="34" charset="0"/>
            <a:cs typeface="Segoe UI" pitchFamily="34" charset="0"/>
          </a:endParaRPr>
        </a:p>
      </dgm:t>
    </dgm:pt>
    <dgm:pt modelId="{E2CB21C8-9781-4FA3-95AC-0494E0077353}">
      <dgm:prSet phldrT="[Text]" custT="1"/>
      <dgm:spPr/>
      <dgm:t>
        <a:bodyPr/>
        <a:lstStyle/>
        <a:p>
          <a:r>
            <a:rPr lang="ro-RO" sz="2800" b="0" dirty="0" smtClean="0">
              <a:latin typeface="Segoe UI" pitchFamily="34" charset="0"/>
              <a:ea typeface="Segoe UI" pitchFamily="34" charset="0"/>
              <a:cs typeface="Segoe UI" pitchFamily="34" charset="0"/>
            </a:rPr>
            <a:t>Calculul</a:t>
          </a:r>
          <a:r>
            <a:rPr lang="de-AT" sz="2800" b="0" dirty="0" smtClean="0">
              <a:latin typeface="Segoe UI" pitchFamily="34" charset="0"/>
              <a:ea typeface="Segoe UI" pitchFamily="34" charset="0"/>
              <a:cs typeface="Segoe UI" pitchFamily="34" charset="0"/>
            </a:rPr>
            <a:t> </a:t>
          </a:r>
          <a:r>
            <a:rPr lang="de-AT" sz="2800" b="1" dirty="0" smtClean="0">
              <a:latin typeface="Segoe UI" pitchFamily="34" charset="0"/>
              <a:ea typeface="Segoe UI" pitchFamily="34" charset="0"/>
              <a:cs typeface="Segoe UI" pitchFamily="34" charset="0"/>
            </a:rPr>
            <a:t>P</a:t>
          </a:r>
          <a:r>
            <a:rPr lang="ro-RO" sz="2800" b="1" dirty="0" err="1" smtClean="0">
              <a:latin typeface="Segoe UI" pitchFamily="34" charset="0"/>
              <a:ea typeface="Segoe UI" pitchFamily="34" charset="0"/>
              <a:cs typeface="Segoe UI" pitchFamily="34" charset="0"/>
            </a:rPr>
            <a:t>erioadei</a:t>
          </a:r>
          <a:r>
            <a:rPr lang="ro-RO" sz="2800" b="1" dirty="0" smtClean="0">
              <a:latin typeface="Segoe UI" pitchFamily="34" charset="0"/>
              <a:ea typeface="Segoe UI" pitchFamily="34" charset="0"/>
              <a:cs typeface="Segoe UI" pitchFamily="34" charset="0"/>
            </a:rPr>
            <a:t> de Rambursare</a:t>
          </a:r>
          <a:endParaRPr lang="de-DE" sz="2800" b="1" dirty="0" smtClean="0">
            <a:latin typeface="Segoe UI" pitchFamily="34" charset="0"/>
            <a:ea typeface="Segoe UI" pitchFamily="34" charset="0"/>
            <a:cs typeface="Segoe UI" pitchFamily="34" charset="0"/>
          </a:endParaRPr>
        </a:p>
      </dgm:t>
    </dgm:pt>
    <dgm:pt modelId="{187037E5-E539-4F4B-A527-752DCEF03472}" type="parTrans" cxnId="{7952AEAA-5E81-418B-97B5-75C3201BB736}">
      <dgm:prSet/>
      <dgm:spPr/>
      <dgm:t>
        <a:bodyPr/>
        <a:lstStyle/>
        <a:p>
          <a:endParaRPr lang="de-AT" sz="2800" b="0">
            <a:latin typeface="Segoe UI" pitchFamily="34" charset="0"/>
            <a:ea typeface="Segoe UI" pitchFamily="34" charset="0"/>
            <a:cs typeface="Segoe UI" pitchFamily="34" charset="0"/>
          </a:endParaRPr>
        </a:p>
      </dgm:t>
    </dgm:pt>
    <dgm:pt modelId="{0BBDD54C-FF9C-471B-A52A-7C3DA33AB063}" type="sibTrans" cxnId="{7952AEAA-5E81-418B-97B5-75C3201BB736}">
      <dgm:prSet/>
      <dgm:spPr/>
      <dgm:t>
        <a:bodyPr/>
        <a:lstStyle/>
        <a:p>
          <a:endParaRPr lang="de-AT" sz="2800" b="0">
            <a:latin typeface="Segoe UI" pitchFamily="34" charset="0"/>
            <a:ea typeface="Segoe UI" pitchFamily="34" charset="0"/>
            <a:cs typeface="Segoe UI" pitchFamily="34" charset="0"/>
          </a:endParaRPr>
        </a:p>
      </dgm:t>
    </dgm:pt>
    <dgm:pt modelId="{EFD158CD-B03F-4E12-BB17-B25EC8233BEB}">
      <dgm:prSet custT="1"/>
      <dgm:spPr/>
      <dgm:t>
        <a:bodyPr/>
        <a:lstStyle/>
        <a:p>
          <a:r>
            <a:rPr lang="ro-RO" sz="2800" b="1" dirty="0" smtClean="0">
              <a:latin typeface="Segoe UI" pitchFamily="34" charset="0"/>
              <a:ea typeface="Segoe UI" pitchFamily="34" charset="0"/>
              <a:cs typeface="Segoe UI" pitchFamily="34" charset="0"/>
            </a:rPr>
            <a:t>Valoarea actualizată netă </a:t>
          </a:r>
          <a:r>
            <a:rPr lang="de-AT" sz="2800" b="0" dirty="0" smtClean="0">
              <a:latin typeface="Segoe UI" pitchFamily="34" charset="0"/>
              <a:ea typeface="Segoe UI" pitchFamily="34" charset="0"/>
              <a:cs typeface="Segoe UI" pitchFamily="34" charset="0"/>
            </a:rPr>
            <a:t>(NPV, t=25 yrs.)</a:t>
          </a:r>
        </a:p>
      </dgm:t>
    </dgm:pt>
    <dgm:pt modelId="{37EAA38C-87CD-4BC0-8C55-B4A83D363E3E}" type="parTrans" cxnId="{729351BD-6BF1-4B42-B83D-7B4FA7AF9867}">
      <dgm:prSet/>
      <dgm:spPr/>
      <dgm:t>
        <a:bodyPr/>
        <a:lstStyle/>
        <a:p>
          <a:endParaRPr lang="de-AT" sz="2800" b="0">
            <a:latin typeface="Segoe UI" pitchFamily="34" charset="0"/>
            <a:ea typeface="Segoe UI" pitchFamily="34" charset="0"/>
            <a:cs typeface="Segoe UI" pitchFamily="34" charset="0"/>
          </a:endParaRPr>
        </a:p>
      </dgm:t>
    </dgm:pt>
    <dgm:pt modelId="{F42A6687-37C2-4174-9B74-006FA6696981}" type="sibTrans" cxnId="{729351BD-6BF1-4B42-B83D-7B4FA7AF9867}">
      <dgm:prSet/>
      <dgm:spPr/>
      <dgm:t>
        <a:bodyPr/>
        <a:lstStyle/>
        <a:p>
          <a:endParaRPr lang="de-AT" sz="2800" b="0">
            <a:latin typeface="Segoe UI" pitchFamily="34" charset="0"/>
            <a:ea typeface="Segoe UI" pitchFamily="34" charset="0"/>
            <a:cs typeface="Segoe UI" pitchFamily="34" charset="0"/>
          </a:endParaRPr>
        </a:p>
      </dgm:t>
    </dgm:pt>
    <dgm:pt modelId="{E6A76DC7-B305-4C86-9081-F2ADC14B2726}">
      <dgm:prSet custT="1"/>
      <dgm:spPr/>
      <dgm:t>
        <a:bodyPr/>
        <a:lstStyle/>
        <a:p>
          <a:r>
            <a:rPr lang="ro-RO" sz="2800" b="1" dirty="0" smtClean="0">
              <a:latin typeface="Segoe UI" pitchFamily="34" charset="0"/>
              <a:ea typeface="Segoe UI" pitchFamily="34" charset="0"/>
              <a:cs typeface="Segoe UI" pitchFamily="34" charset="0"/>
            </a:rPr>
            <a:t>Rata internă de rentabilitate </a:t>
          </a:r>
          <a:r>
            <a:rPr lang="en-US" sz="2800" b="0" dirty="0" smtClean="0">
              <a:latin typeface="Segoe UI" pitchFamily="34" charset="0"/>
              <a:ea typeface="Segoe UI" pitchFamily="34" charset="0"/>
              <a:cs typeface="Segoe UI" pitchFamily="34" charset="0"/>
            </a:rPr>
            <a:t>(IRR, t=25 yrs.)</a:t>
          </a:r>
          <a:endParaRPr lang="de-AT" sz="2800" b="0" dirty="0" smtClean="0">
            <a:latin typeface="Segoe UI" pitchFamily="34" charset="0"/>
            <a:ea typeface="Segoe UI" pitchFamily="34" charset="0"/>
            <a:cs typeface="Segoe UI" pitchFamily="34" charset="0"/>
          </a:endParaRPr>
        </a:p>
      </dgm:t>
    </dgm:pt>
    <dgm:pt modelId="{892CCB26-0B67-471D-B30F-6082853F97F9}" type="parTrans" cxnId="{BACA3BE2-199D-44E3-86A1-799D8D9EE1DA}">
      <dgm:prSet/>
      <dgm:spPr/>
      <dgm:t>
        <a:bodyPr/>
        <a:lstStyle/>
        <a:p>
          <a:endParaRPr lang="de-AT" sz="2800" b="0">
            <a:latin typeface="Segoe UI" pitchFamily="34" charset="0"/>
            <a:ea typeface="Segoe UI" pitchFamily="34" charset="0"/>
            <a:cs typeface="Segoe UI" pitchFamily="34" charset="0"/>
          </a:endParaRPr>
        </a:p>
      </dgm:t>
    </dgm:pt>
    <dgm:pt modelId="{046924E4-9801-499F-A8CC-A02AC81795D3}" type="sibTrans" cxnId="{BACA3BE2-199D-44E3-86A1-799D8D9EE1DA}">
      <dgm:prSet/>
      <dgm:spPr/>
      <dgm:t>
        <a:bodyPr/>
        <a:lstStyle/>
        <a:p>
          <a:endParaRPr lang="de-AT" sz="2800" b="0">
            <a:latin typeface="Segoe UI" pitchFamily="34" charset="0"/>
            <a:ea typeface="Segoe UI" pitchFamily="34" charset="0"/>
            <a:cs typeface="Segoe UI" pitchFamily="34" charset="0"/>
          </a:endParaRPr>
        </a:p>
      </dgm:t>
    </dgm:pt>
    <dgm:pt modelId="{1E515C61-5E9F-4992-BD3A-483E2E2B30B9}">
      <dgm:prSet custT="1"/>
      <dgm:spPr/>
      <dgm:t>
        <a:bodyPr/>
        <a:lstStyle/>
        <a:p>
          <a:r>
            <a:rPr lang="de-AT" sz="2800" b="0" dirty="0" smtClean="0">
              <a:latin typeface="Segoe UI" pitchFamily="34" charset="0"/>
              <a:ea typeface="Segoe UI" pitchFamily="34" charset="0"/>
              <a:cs typeface="Segoe UI" pitchFamily="34" charset="0"/>
            </a:rPr>
            <a:t>Calculator</a:t>
          </a:r>
          <a:r>
            <a:rPr lang="ro-RO" sz="2800" b="0" dirty="0" smtClean="0">
              <a:latin typeface="Segoe UI" pitchFamily="34" charset="0"/>
              <a:ea typeface="Segoe UI" pitchFamily="34" charset="0"/>
              <a:cs typeface="Segoe UI" pitchFamily="34" charset="0"/>
            </a:rPr>
            <a:t> pentru</a:t>
          </a:r>
          <a:r>
            <a:rPr lang="de-AT" sz="2800" b="0" dirty="0" smtClean="0">
              <a:latin typeface="Segoe UI" pitchFamily="34" charset="0"/>
              <a:ea typeface="Segoe UI" pitchFamily="34" charset="0"/>
              <a:cs typeface="Segoe UI" pitchFamily="34" charset="0"/>
            </a:rPr>
            <a:t> </a:t>
          </a:r>
          <a:r>
            <a:rPr lang="ro-RO" sz="2800" b="1" dirty="0" smtClean="0">
              <a:latin typeface="Segoe UI" pitchFamily="34" charset="0"/>
              <a:ea typeface="Segoe UI" pitchFamily="34" charset="0"/>
              <a:cs typeface="Segoe UI" pitchFamily="34" charset="0"/>
            </a:rPr>
            <a:t>Costul de producere a căldurii</a:t>
          </a:r>
          <a:endParaRPr lang="de-AT" sz="2800" b="1" dirty="0" smtClean="0">
            <a:latin typeface="Segoe UI" pitchFamily="34" charset="0"/>
            <a:ea typeface="Segoe UI" pitchFamily="34" charset="0"/>
            <a:cs typeface="Segoe UI" pitchFamily="34" charset="0"/>
          </a:endParaRPr>
        </a:p>
      </dgm:t>
    </dgm:pt>
    <dgm:pt modelId="{B6D2D93F-7B92-423D-8ED0-0CA249584E27}" type="parTrans" cxnId="{5E1C0B8E-2D71-477F-B645-F962F3D6E9AC}">
      <dgm:prSet/>
      <dgm:spPr/>
      <dgm:t>
        <a:bodyPr/>
        <a:lstStyle/>
        <a:p>
          <a:endParaRPr lang="de-AT" sz="2800" b="0">
            <a:latin typeface="Segoe UI" pitchFamily="34" charset="0"/>
            <a:ea typeface="Segoe UI" pitchFamily="34" charset="0"/>
            <a:cs typeface="Segoe UI" pitchFamily="34" charset="0"/>
          </a:endParaRPr>
        </a:p>
      </dgm:t>
    </dgm:pt>
    <dgm:pt modelId="{9F584C69-00A7-4DA2-B162-A94180100063}" type="sibTrans" cxnId="{5E1C0B8E-2D71-477F-B645-F962F3D6E9AC}">
      <dgm:prSet/>
      <dgm:spPr/>
      <dgm:t>
        <a:bodyPr/>
        <a:lstStyle/>
        <a:p>
          <a:endParaRPr lang="de-AT" sz="2800" b="0">
            <a:latin typeface="Segoe UI" pitchFamily="34" charset="0"/>
            <a:ea typeface="Segoe UI" pitchFamily="34" charset="0"/>
            <a:cs typeface="Segoe UI" pitchFamily="34" charset="0"/>
          </a:endParaRPr>
        </a:p>
      </dgm:t>
    </dgm:pt>
    <dgm:pt modelId="{3F0BC397-ABD2-47CF-86F0-A017B9BD7513}">
      <dgm:prSet custT="1"/>
      <dgm:spPr/>
      <dgm:t>
        <a:bodyPr/>
        <a:lstStyle/>
        <a:p>
          <a:r>
            <a:rPr lang="ro-RO" sz="2800" b="0" dirty="0" smtClean="0">
              <a:latin typeface="Segoe UI" pitchFamily="34" charset="0"/>
              <a:ea typeface="Segoe UI" pitchFamily="34" charset="0"/>
              <a:cs typeface="Segoe UI" pitchFamily="34" charset="0"/>
            </a:rPr>
            <a:t>Pentru</a:t>
          </a:r>
          <a:r>
            <a:rPr lang="de-DE" sz="2800" b="0" dirty="0" smtClean="0">
              <a:latin typeface="Segoe UI" pitchFamily="34" charset="0"/>
              <a:ea typeface="Segoe UI" pitchFamily="34" charset="0"/>
              <a:cs typeface="Segoe UI" pitchFamily="34" charset="0"/>
            </a:rPr>
            <a:t> </a:t>
          </a:r>
          <a:r>
            <a:rPr lang="ro-RO" sz="2800" b="1" dirty="0" smtClean="0">
              <a:latin typeface="Segoe UI" pitchFamily="34" charset="0"/>
              <a:ea typeface="Segoe UI" pitchFamily="34" charset="0"/>
              <a:cs typeface="Segoe UI" pitchFamily="34" charset="0"/>
            </a:rPr>
            <a:t>sisteme</a:t>
          </a:r>
          <a:r>
            <a:rPr lang="ro-RO" sz="2800" b="0" dirty="0" smtClean="0">
              <a:latin typeface="Segoe UI" pitchFamily="34" charset="0"/>
              <a:ea typeface="Segoe UI" pitchFamily="34" charset="0"/>
              <a:cs typeface="Segoe UI" pitchFamily="34" charset="0"/>
            </a:rPr>
            <a:t> pe </a:t>
          </a:r>
          <a:r>
            <a:rPr lang="de-AT" sz="2800" b="1" i="0" u="none" dirty="0" smtClean="0">
              <a:latin typeface="Segoe UI" pitchFamily="34" charset="0"/>
              <a:ea typeface="Segoe UI" pitchFamily="34" charset="0"/>
              <a:cs typeface="Segoe UI" pitchFamily="34" charset="0"/>
            </a:rPr>
            <a:t>Biomas</a:t>
          </a:r>
          <a:r>
            <a:rPr lang="ro-RO" sz="2800" b="1" i="0" u="none" dirty="0" smtClean="0">
              <a:latin typeface="Segoe UI" pitchFamily="34" charset="0"/>
              <a:ea typeface="Segoe UI" pitchFamily="34" charset="0"/>
              <a:cs typeface="Segoe UI" pitchFamily="34" charset="0"/>
            </a:rPr>
            <a:t>ă</a:t>
          </a:r>
          <a:r>
            <a:rPr lang="de-AT" sz="2800" b="1" i="0" u="none" dirty="0" smtClean="0">
              <a:latin typeface="Segoe UI" pitchFamily="34" charset="0"/>
              <a:ea typeface="Segoe UI" pitchFamily="34" charset="0"/>
              <a:cs typeface="Segoe UI" pitchFamily="34" charset="0"/>
            </a:rPr>
            <a:t> &amp; </a:t>
          </a:r>
          <a:r>
            <a:rPr lang="ro-RO" sz="2800" b="1" i="0" u="none" dirty="0" smtClean="0">
              <a:latin typeface="Segoe UI" pitchFamily="34" charset="0"/>
              <a:ea typeface="Segoe UI" pitchFamily="34" charset="0"/>
              <a:cs typeface="Segoe UI" pitchFamily="34" charset="0"/>
            </a:rPr>
            <a:t>pe combustibili fosili</a:t>
          </a:r>
          <a:endParaRPr lang="de-AT" sz="2800" b="1" dirty="0" smtClean="0">
            <a:latin typeface="Segoe UI" pitchFamily="34" charset="0"/>
            <a:ea typeface="Segoe UI" pitchFamily="34" charset="0"/>
            <a:cs typeface="Segoe UI" pitchFamily="34" charset="0"/>
          </a:endParaRPr>
        </a:p>
      </dgm:t>
    </dgm:pt>
    <dgm:pt modelId="{3D26CE4D-2992-4FD7-A4DA-DC311964B6E9}" type="parTrans" cxnId="{E70EAE45-FA08-4A56-953F-A0633F63700C}">
      <dgm:prSet/>
      <dgm:spPr/>
      <dgm:t>
        <a:bodyPr/>
        <a:lstStyle/>
        <a:p>
          <a:endParaRPr lang="de-AT" sz="2800" b="0">
            <a:latin typeface="Segoe UI" pitchFamily="34" charset="0"/>
            <a:ea typeface="Segoe UI" pitchFamily="34" charset="0"/>
            <a:cs typeface="Segoe UI" pitchFamily="34" charset="0"/>
          </a:endParaRPr>
        </a:p>
      </dgm:t>
    </dgm:pt>
    <dgm:pt modelId="{BCB7CE28-CE4E-4A99-AAF1-724DB14516F3}" type="sibTrans" cxnId="{E70EAE45-FA08-4A56-953F-A0633F63700C}">
      <dgm:prSet/>
      <dgm:spPr/>
      <dgm:t>
        <a:bodyPr/>
        <a:lstStyle/>
        <a:p>
          <a:endParaRPr lang="de-AT" sz="2800" b="0">
            <a:latin typeface="Segoe UI" pitchFamily="34" charset="0"/>
            <a:ea typeface="Segoe UI" pitchFamily="34" charset="0"/>
            <a:cs typeface="Segoe UI" pitchFamily="34" charset="0"/>
          </a:endParaRPr>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6"/>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6"/>
      <dgm:spPr/>
    </dgm:pt>
    <dgm:pt modelId="{853D590B-42AD-4250-99C4-A816CD3192F2}" type="pres">
      <dgm:prSet presAssocID="{F1C7D421-B0CC-42CA-B314-75E3AC8737FE}" presName="dstNode" presStyleLbl="node1" presStyleIdx="0" presStyleCnt="6"/>
      <dgm:spPr/>
    </dgm:pt>
    <dgm:pt modelId="{848B9B2C-B340-4484-89F9-C5A340635198}" type="pres">
      <dgm:prSet presAssocID="{8EFF1BB5-90C9-40C8-A571-EB47FEFDDE8C}" presName="text_1" presStyleLbl="node1" presStyleIdx="0" presStyleCnt="6">
        <dgm:presLayoutVars>
          <dgm:bulletEnabled val="1"/>
        </dgm:presLayoutVars>
      </dgm:prSet>
      <dgm:spPr/>
      <dgm:t>
        <a:bodyPr/>
        <a:lstStyle/>
        <a:p>
          <a:endParaRPr lang="de-AT"/>
        </a:p>
      </dgm:t>
    </dgm:pt>
    <dgm:pt modelId="{4B3219F4-7A81-4801-83D2-924C41611215}" type="pres">
      <dgm:prSet presAssocID="{8EFF1BB5-90C9-40C8-A571-EB47FEFDDE8C}" presName="accent_1" presStyleCnt="0"/>
      <dgm:spPr/>
    </dgm:pt>
    <dgm:pt modelId="{017023F9-4EF8-4F20-AFFE-A91307B11DFA}" type="pres">
      <dgm:prSet presAssocID="{8EFF1BB5-90C9-40C8-A571-EB47FEFDDE8C}" presName="accentRepeatNode" presStyleLbl="solidFgAcc1" presStyleIdx="0" presStyleCnt="6"/>
      <dgm:spPr/>
    </dgm:pt>
    <dgm:pt modelId="{DECCD554-6FC8-4264-8F9F-23FED9DBC7FC}" type="pres">
      <dgm:prSet presAssocID="{E2CB21C8-9781-4FA3-95AC-0494E0077353}" presName="text_2" presStyleLbl="node1" presStyleIdx="1" presStyleCnt="6">
        <dgm:presLayoutVars>
          <dgm:bulletEnabled val="1"/>
        </dgm:presLayoutVars>
      </dgm:prSet>
      <dgm:spPr/>
      <dgm:t>
        <a:bodyPr/>
        <a:lstStyle/>
        <a:p>
          <a:endParaRPr lang="de-AT"/>
        </a:p>
      </dgm:t>
    </dgm:pt>
    <dgm:pt modelId="{9380B1BD-8203-451C-87C1-5276F61E9447}" type="pres">
      <dgm:prSet presAssocID="{E2CB21C8-9781-4FA3-95AC-0494E0077353}" presName="accent_2" presStyleCnt="0"/>
      <dgm:spPr/>
    </dgm:pt>
    <dgm:pt modelId="{5A4F0219-C479-4DBB-96D5-1E92F13FF0D8}" type="pres">
      <dgm:prSet presAssocID="{E2CB21C8-9781-4FA3-95AC-0494E0077353}" presName="accentRepeatNode" presStyleLbl="solidFgAcc1" presStyleIdx="1" presStyleCnt="6"/>
      <dgm:spPr/>
    </dgm:pt>
    <dgm:pt modelId="{7FC14215-ADBF-453E-9D6A-BB639FED9F9C}" type="pres">
      <dgm:prSet presAssocID="{EFD158CD-B03F-4E12-BB17-B25EC8233BEB}" presName="text_3" presStyleLbl="node1" presStyleIdx="2" presStyleCnt="6">
        <dgm:presLayoutVars>
          <dgm:bulletEnabled val="1"/>
        </dgm:presLayoutVars>
      </dgm:prSet>
      <dgm:spPr/>
      <dgm:t>
        <a:bodyPr/>
        <a:lstStyle/>
        <a:p>
          <a:endParaRPr lang="de-AT"/>
        </a:p>
      </dgm:t>
    </dgm:pt>
    <dgm:pt modelId="{AA58644C-E9E6-43D2-8C73-EC9CA72A6540}" type="pres">
      <dgm:prSet presAssocID="{EFD158CD-B03F-4E12-BB17-B25EC8233BEB}" presName="accent_3" presStyleCnt="0"/>
      <dgm:spPr/>
    </dgm:pt>
    <dgm:pt modelId="{BFF87F93-A70C-48B8-BE24-D557CF47C07B}" type="pres">
      <dgm:prSet presAssocID="{EFD158CD-B03F-4E12-BB17-B25EC8233BEB}" presName="accentRepeatNode" presStyleLbl="solidFgAcc1" presStyleIdx="2" presStyleCnt="6"/>
      <dgm:spPr/>
    </dgm:pt>
    <dgm:pt modelId="{E1FFA1A7-FDED-4A14-9B43-32AE0D159408}" type="pres">
      <dgm:prSet presAssocID="{E6A76DC7-B305-4C86-9081-F2ADC14B2726}" presName="text_4" presStyleLbl="node1" presStyleIdx="3" presStyleCnt="6">
        <dgm:presLayoutVars>
          <dgm:bulletEnabled val="1"/>
        </dgm:presLayoutVars>
      </dgm:prSet>
      <dgm:spPr/>
      <dgm:t>
        <a:bodyPr/>
        <a:lstStyle/>
        <a:p>
          <a:endParaRPr lang="de-AT"/>
        </a:p>
      </dgm:t>
    </dgm:pt>
    <dgm:pt modelId="{C2B06447-C746-4C95-8AA7-7F14A8C9D6F0}" type="pres">
      <dgm:prSet presAssocID="{E6A76DC7-B305-4C86-9081-F2ADC14B2726}" presName="accent_4" presStyleCnt="0"/>
      <dgm:spPr/>
    </dgm:pt>
    <dgm:pt modelId="{506378EE-4EFC-47CE-9B69-5E54024121AA}" type="pres">
      <dgm:prSet presAssocID="{E6A76DC7-B305-4C86-9081-F2ADC14B2726}" presName="accentRepeatNode" presStyleLbl="solidFgAcc1" presStyleIdx="3" presStyleCnt="6"/>
      <dgm:spPr/>
    </dgm:pt>
    <dgm:pt modelId="{F35EFF4B-78FF-4BF4-BC2B-21B570A18718}" type="pres">
      <dgm:prSet presAssocID="{1E515C61-5E9F-4992-BD3A-483E2E2B30B9}" presName="text_5" presStyleLbl="node1" presStyleIdx="4" presStyleCnt="6">
        <dgm:presLayoutVars>
          <dgm:bulletEnabled val="1"/>
        </dgm:presLayoutVars>
      </dgm:prSet>
      <dgm:spPr/>
      <dgm:t>
        <a:bodyPr/>
        <a:lstStyle/>
        <a:p>
          <a:endParaRPr lang="de-AT"/>
        </a:p>
      </dgm:t>
    </dgm:pt>
    <dgm:pt modelId="{6A456F4F-9A45-4E65-B2BA-2854EC4353C1}" type="pres">
      <dgm:prSet presAssocID="{1E515C61-5E9F-4992-BD3A-483E2E2B30B9}" presName="accent_5" presStyleCnt="0"/>
      <dgm:spPr/>
    </dgm:pt>
    <dgm:pt modelId="{A79A404D-733F-4606-9068-66AF34FA24D2}" type="pres">
      <dgm:prSet presAssocID="{1E515C61-5E9F-4992-BD3A-483E2E2B30B9}" presName="accentRepeatNode" presStyleLbl="solidFgAcc1" presStyleIdx="4" presStyleCnt="6"/>
      <dgm:spPr/>
    </dgm:pt>
    <dgm:pt modelId="{87C8AB66-CC76-4804-8775-3626D3F3BFE8}" type="pres">
      <dgm:prSet presAssocID="{3F0BC397-ABD2-47CF-86F0-A017B9BD7513}" presName="text_6" presStyleLbl="node1" presStyleIdx="5" presStyleCnt="6">
        <dgm:presLayoutVars>
          <dgm:bulletEnabled val="1"/>
        </dgm:presLayoutVars>
      </dgm:prSet>
      <dgm:spPr/>
      <dgm:t>
        <a:bodyPr/>
        <a:lstStyle/>
        <a:p>
          <a:endParaRPr lang="de-AT"/>
        </a:p>
      </dgm:t>
    </dgm:pt>
    <dgm:pt modelId="{CE249BEC-33DF-472B-8305-D98B46DAF09A}" type="pres">
      <dgm:prSet presAssocID="{3F0BC397-ABD2-47CF-86F0-A017B9BD7513}" presName="accent_6" presStyleCnt="0"/>
      <dgm:spPr/>
    </dgm:pt>
    <dgm:pt modelId="{AFD42242-76C0-42A5-9AE4-3AE1414721A0}" type="pres">
      <dgm:prSet presAssocID="{3F0BC397-ABD2-47CF-86F0-A017B9BD7513}" presName="accentRepeatNode" presStyleLbl="solidFgAcc1" presStyleIdx="5" presStyleCnt="6"/>
      <dgm:spPr/>
    </dgm:pt>
  </dgm:ptLst>
  <dgm:cxnLst>
    <dgm:cxn modelId="{B5D2BD3A-1390-4107-81D5-00D7B0DF71C3}" type="presOf" srcId="{8EFF1BB5-90C9-40C8-A571-EB47FEFDDE8C}" destId="{848B9B2C-B340-4484-89F9-C5A340635198}" srcOrd="0" destOrd="0" presId="urn:microsoft.com/office/officeart/2008/layout/VerticalCurvedList"/>
    <dgm:cxn modelId="{729351BD-6BF1-4B42-B83D-7B4FA7AF9867}" srcId="{F1C7D421-B0CC-42CA-B314-75E3AC8737FE}" destId="{EFD158CD-B03F-4E12-BB17-B25EC8233BEB}" srcOrd="2" destOrd="0" parTransId="{37EAA38C-87CD-4BC0-8C55-B4A83D363E3E}" sibTransId="{F42A6687-37C2-4174-9B74-006FA6696981}"/>
    <dgm:cxn modelId="{5720C8B2-B787-4494-B297-CEE6923149FE}" type="presOf" srcId="{3F0BC397-ABD2-47CF-86F0-A017B9BD7513}" destId="{87C8AB66-CC76-4804-8775-3626D3F3BFE8}" srcOrd="0" destOrd="0" presId="urn:microsoft.com/office/officeart/2008/layout/VerticalCurvedList"/>
    <dgm:cxn modelId="{7952AEAA-5E81-418B-97B5-75C3201BB736}" srcId="{F1C7D421-B0CC-42CA-B314-75E3AC8737FE}" destId="{E2CB21C8-9781-4FA3-95AC-0494E0077353}" srcOrd="1" destOrd="0" parTransId="{187037E5-E539-4F4B-A527-752DCEF03472}" sibTransId="{0BBDD54C-FF9C-471B-A52A-7C3DA33AB063}"/>
    <dgm:cxn modelId="{2F929FEA-C898-4F38-84C1-A25D68C794E0}" srcId="{F1C7D421-B0CC-42CA-B314-75E3AC8737FE}" destId="{8EFF1BB5-90C9-40C8-A571-EB47FEFDDE8C}" srcOrd="0" destOrd="0" parTransId="{4AE432B6-02E1-43F1-8F82-9A2C0570F735}" sibTransId="{0A2A00BA-E194-4068-9095-C812AC886835}"/>
    <dgm:cxn modelId="{19A5859F-88A5-4E75-82A0-E02D0430CB3A}" type="presOf" srcId="{E2CB21C8-9781-4FA3-95AC-0494E0077353}" destId="{DECCD554-6FC8-4264-8F9F-23FED9DBC7FC}" srcOrd="0" destOrd="0" presId="urn:microsoft.com/office/officeart/2008/layout/VerticalCurvedList"/>
    <dgm:cxn modelId="{F3455F1F-1ED6-48A6-B01E-13EFC579D293}" type="presOf" srcId="{1E515C61-5E9F-4992-BD3A-483E2E2B30B9}" destId="{F35EFF4B-78FF-4BF4-BC2B-21B570A18718}" srcOrd="0" destOrd="0" presId="urn:microsoft.com/office/officeart/2008/layout/VerticalCurvedList"/>
    <dgm:cxn modelId="{BACA3BE2-199D-44E3-86A1-799D8D9EE1DA}" srcId="{F1C7D421-B0CC-42CA-B314-75E3AC8737FE}" destId="{E6A76DC7-B305-4C86-9081-F2ADC14B2726}" srcOrd="3" destOrd="0" parTransId="{892CCB26-0B67-471D-B30F-6082853F97F9}" sibTransId="{046924E4-9801-499F-A8CC-A02AC81795D3}"/>
    <dgm:cxn modelId="{9196A9E8-D6BA-4968-A7B6-AE9712D7C700}" type="presOf" srcId="{EFD158CD-B03F-4E12-BB17-B25EC8233BEB}" destId="{7FC14215-ADBF-453E-9D6A-BB639FED9F9C}" srcOrd="0" destOrd="0" presId="urn:microsoft.com/office/officeart/2008/layout/VerticalCurvedList"/>
    <dgm:cxn modelId="{0963E6BB-5EE8-4F0C-ADCE-A4968A852C15}" type="presOf" srcId="{E6A76DC7-B305-4C86-9081-F2ADC14B2726}" destId="{E1FFA1A7-FDED-4A14-9B43-32AE0D159408}" srcOrd="0" destOrd="0" presId="urn:microsoft.com/office/officeart/2008/layout/VerticalCurvedList"/>
    <dgm:cxn modelId="{5E1C0B8E-2D71-477F-B645-F962F3D6E9AC}" srcId="{F1C7D421-B0CC-42CA-B314-75E3AC8737FE}" destId="{1E515C61-5E9F-4992-BD3A-483E2E2B30B9}" srcOrd="4" destOrd="0" parTransId="{B6D2D93F-7B92-423D-8ED0-0CA249584E27}" sibTransId="{9F584C69-00A7-4DA2-B162-A94180100063}"/>
    <dgm:cxn modelId="{E70EAE45-FA08-4A56-953F-A0633F63700C}" srcId="{F1C7D421-B0CC-42CA-B314-75E3AC8737FE}" destId="{3F0BC397-ABD2-47CF-86F0-A017B9BD7513}" srcOrd="5" destOrd="0" parTransId="{3D26CE4D-2992-4FD7-A4DA-DC311964B6E9}" sibTransId="{BCB7CE28-CE4E-4A99-AAF1-724DB14516F3}"/>
    <dgm:cxn modelId="{8B88FBF1-F66C-4AC4-8E13-6DFAE58A21CD}" type="presOf" srcId="{0A2A00BA-E194-4068-9095-C812AC886835}" destId="{EB1A2A59-0F30-4AFC-B456-9BA67015539F}" srcOrd="0" destOrd="0" presId="urn:microsoft.com/office/officeart/2008/layout/VerticalCurvedList"/>
    <dgm:cxn modelId="{C8DB50C7-A135-4A46-8B26-DD0C818B92D7}" type="presOf" srcId="{F1C7D421-B0CC-42CA-B314-75E3AC8737FE}" destId="{D9A395A9-D4A6-4022-A1F9-6B23067F4A97}" srcOrd="0" destOrd="0" presId="urn:microsoft.com/office/officeart/2008/layout/VerticalCurvedList"/>
    <dgm:cxn modelId="{6855B333-C240-4986-AFA4-C81B3217F5D1}" type="presParOf" srcId="{D9A395A9-D4A6-4022-A1F9-6B23067F4A97}" destId="{3D5A10F9-BE77-4919-81C9-F4E0656D1E2A}" srcOrd="0" destOrd="0" presId="urn:microsoft.com/office/officeart/2008/layout/VerticalCurvedList"/>
    <dgm:cxn modelId="{424B2447-430F-424B-9DE6-2428FDF465CB}" type="presParOf" srcId="{3D5A10F9-BE77-4919-81C9-F4E0656D1E2A}" destId="{4FBBAB26-5CF4-4B2B-BD76-CA24B74AE7DD}" srcOrd="0" destOrd="0" presId="urn:microsoft.com/office/officeart/2008/layout/VerticalCurvedList"/>
    <dgm:cxn modelId="{CCB6633D-2DE3-40B5-8EF9-B73C16180A28}" type="presParOf" srcId="{4FBBAB26-5CF4-4B2B-BD76-CA24B74AE7DD}" destId="{AC665313-3B10-46AE-92D5-63C6653848BA}" srcOrd="0" destOrd="0" presId="urn:microsoft.com/office/officeart/2008/layout/VerticalCurvedList"/>
    <dgm:cxn modelId="{C892A41D-5426-40EE-BEFA-58BA5F5D8455}" type="presParOf" srcId="{4FBBAB26-5CF4-4B2B-BD76-CA24B74AE7DD}" destId="{EB1A2A59-0F30-4AFC-B456-9BA67015539F}" srcOrd="1" destOrd="0" presId="urn:microsoft.com/office/officeart/2008/layout/VerticalCurvedList"/>
    <dgm:cxn modelId="{8EBA58B4-9AAB-4A90-BF42-DAB7D32ECB2D}" type="presParOf" srcId="{4FBBAB26-5CF4-4B2B-BD76-CA24B74AE7DD}" destId="{A1B61BB3-5EF8-4E66-861E-D1165A09B8BC}" srcOrd="2" destOrd="0" presId="urn:microsoft.com/office/officeart/2008/layout/VerticalCurvedList"/>
    <dgm:cxn modelId="{F4E3ACD1-3316-484D-8DD0-5BDDAFA9C03D}" type="presParOf" srcId="{4FBBAB26-5CF4-4B2B-BD76-CA24B74AE7DD}" destId="{853D590B-42AD-4250-99C4-A816CD3192F2}" srcOrd="3" destOrd="0" presId="urn:microsoft.com/office/officeart/2008/layout/VerticalCurvedList"/>
    <dgm:cxn modelId="{FD9B68C4-434D-41DA-A7BA-EBA21865A741}" type="presParOf" srcId="{3D5A10F9-BE77-4919-81C9-F4E0656D1E2A}" destId="{848B9B2C-B340-4484-89F9-C5A340635198}" srcOrd="1" destOrd="0" presId="urn:microsoft.com/office/officeart/2008/layout/VerticalCurvedList"/>
    <dgm:cxn modelId="{AFF6FF57-A70E-4848-A236-526BCD681DA7}" type="presParOf" srcId="{3D5A10F9-BE77-4919-81C9-F4E0656D1E2A}" destId="{4B3219F4-7A81-4801-83D2-924C41611215}" srcOrd="2" destOrd="0" presId="urn:microsoft.com/office/officeart/2008/layout/VerticalCurvedList"/>
    <dgm:cxn modelId="{FDE39692-DA63-4212-9768-62119E413973}" type="presParOf" srcId="{4B3219F4-7A81-4801-83D2-924C41611215}" destId="{017023F9-4EF8-4F20-AFFE-A91307B11DFA}" srcOrd="0" destOrd="0" presId="urn:microsoft.com/office/officeart/2008/layout/VerticalCurvedList"/>
    <dgm:cxn modelId="{9F523288-E63F-4F67-A216-9588F713E571}" type="presParOf" srcId="{3D5A10F9-BE77-4919-81C9-F4E0656D1E2A}" destId="{DECCD554-6FC8-4264-8F9F-23FED9DBC7FC}" srcOrd="3" destOrd="0" presId="urn:microsoft.com/office/officeart/2008/layout/VerticalCurvedList"/>
    <dgm:cxn modelId="{F5C5D045-F879-4A96-95FD-B6601AA16051}" type="presParOf" srcId="{3D5A10F9-BE77-4919-81C9-F4E0656D1E2A}" destId="{9380B1BD-8203-451C-87C1-5276F61E9447}" srcOrd="4" destOrd="0" presId="urn:microsoft.com/office/officeart/2008/layout/VerticalCurvedList"/>
    <dgm:cxn modelId="{6E4F21E8-DE16-409B-9625-0CA473AF77FC}" type="presParOf" srcId="{9380B1BD-8203-451C-87C1-5276F61E9447}" destId="{5A4F0219-C479-4DBB-96D5-1E92F13FF0D8}" srcOrd="0" destOrd="0" presId="urn:microsoft.com/office/officeart/2008/layout/VerticalCurvedList"/>
    <dgm:cxn modelId="{8FC3C999-7B9F-4259-9EB1-107A27B68146}" type="presParOf" srcId="{3D5A10F9-BE77-4919-81C9-F4E0656D1E2A}" destId="{7FC14215-ADBF-453E-9D6A-BB639FED9F9C}" srcOrd="5" destOrd="0" presId="urn:microsoft.com/office/officeart/2008/layout/VerticalCurvedList"/>
    <dgm:cxn modelId="{9F037E81-D39C-4B30-8F84-14BCB346232B}" type="presParOf" srcId="{3D5A10F9-BE77-4919-81C9-F4E0656D1E2A}" destId="{AA58644C-E9E6-43D2-8C73-EC9CA72A6540}" srcOrd="6" destOrd="0" presId="urn:microsoft.com/office/officeart/2008/layout/VerticalCurvedList"/>
    <dgm:cxn modelId="{EB1DB4B1-8E61-4370-8BF9-C989CE0CCD30}" type="presParOf" srcId="{AA58644C-E9E6-43D2-8C73-EC9CA72A6540}" destId="{BFF87F93-A70C-48B8-BE24-D557CF47C07B}" srcOrd="0" destOrd="0" presId="urn:microsoft.com/office/officeart/2008/layout/VerticalCurvedList"/>
    <dgm:cxn modelId="{EF418E44-AED4-4123-888F-56ADC77C051C}" type="presParOf" srcId="{3D5A10F9-BE77-4919-81C9-F4E0656D1E2A}" destId="{E1FFA1A7-FDED-4A14-9B43-32AE0D159408}" srcOrd="7" destOrd="0" presId="urn:microsoft.com/office/officeart/2008/layout/VerticalCurvedList"/>
    <dgm:cxn modelId="{5709060F-8D7A-491A-B9CB-C3C5002BB50D}" type="presParOf" srcId="{3D5A10F9-BE77-4919-81C9-F4E0656D1E2A}" destId="{C2B06447-C746-4C95-8AA7-7F14A8C9D6F0}" srcOrd="8" destOrd="0" presId="urn:microsoft.com/office/officeart/2008/layout/VerticalCurvedList"/>
    <dgm:cxn modelId="{19FAD39E-34A4-47F6-B3A0-D8A0DD1CD401}" type="presParOf" srcId="{C2B06447-C746-4C95-8AA7-7F14A8C9D6F0}" destId="{506378EE-4EFC-47CE-9B69-5E54024121AA}" srcOrd="0" destOrd="0" presId="urn:microsoft.com/office/officeart/2008/layout/VerticalCurvedList"/>
    <dgm:cxn modelId="{F7B8E385-35A0-401A-AC51-85FAD2FA94F3}" type="presParOf" srcId="{3D5A10F9-BE77-4919-81C9-F4E0656D1E2A}" destId="{F35EFF4B-78FF-4BF4-BC2B-21B570A18718}" srcOrd="9" destOrd="0" presId="urn:microsoft.com/office/officeart/2008/layout/VerticalCurvedList"/>
    <dgm:cxn modelId="{133030A6-835C-4424-BC52-DEFE808DFFA4}" type="presParOf" srcId="{3D5A10F9-BE77-4919-81C9-F4E0656D1E2A}" destId="{6A456F4F-9A45-4E65-B2BA-2854EC4353C1}" srcOrd="10" destOrd="0" presId="urn:microsoft.com/office/officeart/2008/layout/VerticalCurvedList"/>
    <dgm:cxn modelId="{CCE1B2A2-0F62-49E6-980C-FAE062AB760C}" type="presParOf" srcId="{6A456F4F-9A45-4E65-B2BA-2854EC4353C1}" destId="{A79A404D-733F-4606-9068-66AF34FA24D2}" srcOrd="0" destOrd="0" presId="urn:microsoft.com/office/officeart/2008/layout/VerticalCurvedList"/>
    <dgm:cxn modelId="{800E8523-8496-41F6-AA66-6E4334A2D7B3}" type="presParOf" srcId="{3D5A10F9-BE77-4919-81C9-F4E0656D1E2A}" destId="{87C8AB66-CC76-4804-8775-3626D3F3BFE8}" srcOrd="11" destOrd="0" presId="urn:microsoft.com/office/officeart/2008/layout/VerticalCurvedList"/>
    <dgm:cxn modelId="{3294AAD7-5BFF-42CE-8702-785B610288EE}" type="presParOf" srcId="{3D5A10F9-BE77-4919-81C9-F4E0656D1E2A}" destId="{CE249BEC-33DF-472B-8305-D98B46DAF09A}" srcOrd="12" destOrd="0" presId="urn:microsoft.com/office/officeart/2008/layout/VerticalCurvedList"/>
    <dgm:cxn modelId="{D6165A65-1879-4618-A0FA-DCFBEAAD6B65}" type="presParOf" srcId="{CE249BEC-33DF-472B-8305-D98B46DAF09A}" destId="{AFD42242-76C0-42A5-9AE4-3AE1414721A0}"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C7D421-B0CC-42CA-B314-75E3AC8737FE}"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de-AT"/>
        </a:p>
      </dgm:t>
    </dgm:pt>
    <dgm:pt modelId="{8EFF1BB5-90C9-40C8-A571-EB47FEFDDE8C}">
      <dgm:prSet phldrT="[Text]" custT="1"/>
      <dgm:spPr/>
      <dgm:t>
        <a:bodyPr/>
        <a:lstStyle/>
        <a:p>
          <a:r>
            <a:rPr lang="en-US" sz="2200" b="0" noProof="0" dirty="0" smtClean="0">
              <a:latin typeface="Segoe UI" pitchFamily="34" charset="0"/>
              <a:ea typeface="Segoe UI" pitchFamily="34" charset="0"/>
              <a:cs typeface="Segoe UI" pitchFamily="34" charset="0"/>
            </a:rPr>
            <a:t>1. </a:t>
          </a:r>
          <a:r>
            <a:rPr lang="ro-RO" sz="2200" b="0" noProof="0" dirty="0" smtClean="0">
              <a:latin typeface="Segoe UI" pitchFamily="34" charset="0"/>
              <a:ea typeface="Segoe UI" pitchFamily="34" charset="0"/>
              <a:cs typeface="Segoe UI" pitchFamily="34" charset="0"/>
            </a:rPr>
            <a:t>Costuri generale</a:t>
          </a:r>
          <a:endParaRPr lang="en-US" sz="2200" b="0" noProof="0" dirty="0">
            <a:latin typeface="Segoe UI" pitchFamily="34" charset="0"/>
            <a:ea typeface="Segoe UI" pitchFamily="34" charset="0"/>
            <a:cs typeface="Segoe UI" pitchFamily="34" charset="0"/>
          </a:endParaRPr>
        </a:p>
      </dgm:t>
    </dgm:pt>
    <dgm:pt modelId="{4AE432B6-02E1-43F1-8F82-9A2C0570F735}" type="parTrans" cxnId="{2F929FEA-C898-4F38-84C1-A25D68C794E0}">
      <dgm:prSet/>
      <dgm:spPr/>
      <dgm:t>
        <a:bodyPr/>
        <a:lstStyle/>
        <a:p>
          <a:endParaRPr lang="en-US" sz="2200" b="0" noProof="0">
            <a:latin typeface="Segoe UI" pitchFamily="34" charset="0"/>
            <a:ea typeface="Segoe UI" pitchFamily="34" charset="0"/>
            <a:cs typeface="Segoe UI" pitchFamily="34" charset="0"/>
          </a:endParaRPr>
        </a:p>
      </dgm:t>
    </dgm:pt>
    <dgm:pt modelId="{0A2A00BA-E194-4068-9095-C812AC886835}" type="sibTrans" cxnId="{2F929FEA-C898-4F38-84C1-A25D68C794E0}">
      <dgm:prSet/>
      <dgm:spPr/>
      <dgm:t>
        <a:bodyPr/>
        <a:lstStyle/>
        <a:p>
          <a:endParaRPr lang="en-US" sz="2200" b="0" noProof="0">
            <a:latin typeface="Segoe UI" pitchFamily="34" charset="0"/>
            <a:ea typeface="Segoe UI" pitchFamily="34" charset="0"/>
            <a:cs typeface="Segoe UI" pitchFamily="34" charset="0"/>
          </a:endParaRPr>
        </a:p>
      </dgm:t>
    </dgm:pt>
    <dgm:pt modelId="{5486EBF2-85A1-45BF-9197-1F8A6E64F10F}">
      <dgm:prSet phldrT="[Text]" custT="1"/>
      <dgm:spPr/>
      <dgm:t>
        <a:bodyPr/>
        <a:lstStyle/>
        <a:p>
          <a:r>
            <a:rPr lang="en-US" sz="2200" b="0" noProof="0" dirty="0" smtClean="0">
              <a:latin typeface="Segoe UI" pitchFamily="34" charset="0"/>
              <a:ea typeface="Segoe UI" pitchFamily="34" charset="0"/>
              <a:cs typeface="Segoe UI" pitchFamily="34" charset="0"/>
            </a:rPr>
            <a:t>2. </a:t>
          </a:r>
          <a:r>
            <a:rPr lang="ro-RO" sz="2200" b="0" noProof="0" dirty="0" smtClean="0">
              <a:latin typeface="Segoe UI" pitchFamily="34" charset="0"/>
              <a:ea typeface="Segoe UI" pitchFamily="34" charset="0"/>
              <a:cs typeface="Segoe UI" pitchFamily="34" charset="0"/>
            </a:rPr>
            <a:t>Costuri tehnice</a:t>
          </a:r>
          <a:endParaRPr lang="en-US" sz="2200" b="0" noProof="0" dirty="0">
            <a:latin typeface="Segoe UI" pitchFamily="34" charset="0"/>
            <a:ea typeface="Segoe UI" pitchFamily="34" charset="0"/>
            <a:cs typeface="Segoe UI" pitchFamily="34" charset="0"/>
          </a:endParaRPr>
        </a:p>
      </dgm:t>
    </dgm:pt>
    <dgm:pt modelId="{54B6F103-9855-4EF2-A590-B0BD8DE4EC5E}" type="parTrans" cxnId="{BAD77E13-4D0C-4A86-B7B7-CE33C9A685D2}">
      <dgm:prSet/>
      <dgm:spPr/>
      <dgm:t>
        <a:bodyPr/>
        <a:lstStyle/>
        <a:p>
          <a:endParaRPr lang="en-US" noProof="0"/>
        </a:p>
      </dgm:t>
    </dgm:pt>
    <dgm:pt modelId="{052D0FDA-84AA-4428-9C44-A261F745B288}" type="sibTrans" cxnId="{BAD77E13-4D0C-4A86-B7B7-CE33C9A685D2}">
      <dgm:prSet/>
      <dgm:spPr/>
      <dgm:t>
        <a:bodyPr/>
        <a:lstStyle/>
        <a:p>
          <a:endParaRPr lang="en-US" noProof="0"/>
        </a:p>
      </dgm:t>
    </dgm:pt>
    <dgm:pt modelId="{73FD711B-56BB-4EE7-8F18-83CD2A295B31}">
      <dgm:prSet phldrT="[Text]" custT="1"/>
      <dgm:spPr/>
      <dgm:t>
        <a:bodyPr/>
        <a:lstStyle/>
        <a:p>
          <a:r>
            <a:rPr lang="en-US" sz="2200" b="0" noProof="0" dirty="0" smtClean="0">
              <a:latin typeface="Segoe UI" pitchFamily="34" charset="0"/>
              <a:ea typeface="Segoe UI" pitchFamily="34" charset="0"/>
              <a:cs typeface="Segoe UI" pitchFamily="34" charset="0"/>
            </a:rPr>
            <a:t>3.</a:t>
          </a:r>
          <a:r>
            <a:rPr lang="ro-RO" sz="2200" b="0" noProof="0" dirty="0" smtClean="0">
              <a:latin typeface="Segoe UI" pitchFamily="34" charset="0"/>
              <a:ea typeface="Segoe UI" pitchFamily="34" charset="0"/>
              <a:cs typeface="Segoe UI" pitchFamily="34" charset="0"/>
            </a:rPr>
            <a:t> Costuri cu investiția</a:t>
          </a:r>
          <a:endParaRPr lang="en-US" sz="2200" b="0" noProof="0" dirty="0">
            <a:latin typeface="Segoe UI" pitchFamily="34" charset="0"/>
            <a:ea typeface="Segoe UI" pitchFamily="34" charset="0"/>
            <a:cs typeface="Segoe UI" pitchFamily="34" charset="0"/>
          </a:endParaRPr>
        </a:p>
      </dgm:t>
    </dgm:pt>
    <dgm:pt modelId="{1E521790-CA44-4FDA-B8DA-821697E88666}" type="parTrans" cxnId="{A0161461-A990-4520-9D2D-A28C4A35A61D}">
      <dgm:prSet/>
      <dgm:spPr/>
      <dgm:t>
        <a:bodyPr/>
        <a:lstStyle/>
        <a:p>
          <a:endParaRPr lang="en-US" noProof="0"/>
        </a:p>
      </dgm:t>
    </dgm:pt>
    <dgm:pt modelId="{7D8525BF-9AA9-45DA-9369-AB8FCEE7D72A}" type="sibTrans" cxnId="{A0161461-A990-4520-9D2D-A28C4A35A61D}">
      <dgm:prSet/>
      <dgm:spPr/>
      <dgm:t>
        <a:bodyPr/>
        <a:lstStyle/>
        <a:p>
          <a:endParaRPr lang="en-US" noProof="0"/>
        </a:p>
      </dgm:t>
    </dgm:pt>
    <dgm:pt modelId="{A7630CE4-BEA7-4A7B-991F-569508313002}">
      <dgm:prSet phldrT="[Text]" custT="1"/>
      <dgm:spPr/>
      <dgm:t>
        <a:bodyPr/>
        <a:lstStyle/>
        <a:p>
          <a:r>
            <a:rPr lang="en-US" sz="2200" b="0" noProof="0" dirty="0" smtClean="0">
              <a:latin typeface="Segoe UI" pitchFamily="34" charset="0"/>
              <a:ea typeface="Segoe UI" pitchFamily="34" charset="0"/>
              <a:cs typeface="Segoe UI" pitchFamily="34" charset="0"/>
            </a:rPr>
            <a:t>4. </a:t>
          </a:r>
          <a:r>
            <a:rPr lang="ro-RO" sz="2200" b="0" noProof="0" dirty="0" smtClean="0">
              <a:latin typeface="Segoe UI" pitchFamily="34" charset="0"/>
              <a:ea typeface="Segoe UI" pitchFamily="34" charset="0"/>
              <a:cs typeface="Segoe UI" pitchFamily="34" charset="0"/>
            </a:rPr>
            <a:t>Încasări</a:t>
          </a:r>
          <a:endParaRPr lang="en-US" sz="2200" b="0" noProof="0" dirty="0">
            <a:latin typeface="Segoe UI" pitchFamily="34" charset="0"/>
            <a:ea typeface="Segoe UI" pitchFamily="34" charset="0"/>
            <a:cs typeface="Segoe UI" pitchFamily="34" charset="0"/>
          </a:endParaRPr>
        </a:p>
      </dgm:t>
    </dgm:pt>
    <dgm:pt modelId="{294AB4B6-56A8-4339-A81D-A81FEFAEC98A}" type="parTrans" cxnId="{8165FAED-4338-4F32-AC9F-B2CFCB1B39D5}">
      <dgm:prSet/>
      <dgm:spPr/>
      <dgm:t>
        <a:bodyPr/>
        <a:lstStyle/>
        <a:p>
          <a:endParaRPr lang="en-US" noProof="0"/>
        </a:p>
      </dgm:t>
    </dgm:pt>
    <dgm:pt modelId="{72DDB68D-92F7-4B7C-B15D-AFB3724628F6}" type="sibTrans" cxnId="{8165FAED-4338-4F32-AC9F-B2CFCB1B39D5}">
      <dgm:prSet/>
      <dgm:spPr/>
      <dgm:t>
        <a:bodyPr/>
        <a:lstStyle/>
        <a:p>
          <a:endParaRPr lang="en-US" noProof="0"/>
        </a:p>
      </dgm:t>
    </dgm:pt>
    <dgm:pt modelId="{69FCA072-D482-42AF-BDD4-5ADEFF53E953}">
      <dgm:prSet phldrT="[Text]" custT="1"/>
      <dgm:spPr/>
      <dgm:t>
        <a:bodyPr/>
        <a:lstStyle/>
        <a:p>
          <a:r>
            <a:rPr lang="en-US" sz="2200" b="0" noProof="0" dirty="0" smtClean="0">
              <a:latin typeface="Segoe UI" pitchFamily="34" charset="0"/>
              <a:ea typeface="Segoe UI" pitchFamily="34" charset="0"/>
              <a:cs typeface="Segoe UI" pitchFamily="34" charset="0"/>
            </a:rPr>
            <a:t>5. </a:t>
          </a:r>
          <a:r>
            <a:rPr lang="ro-RO" sz="2200" b="0" noProof="0" dirty="0" smtClean="0">
              <a:latin typeface="Segoe UI" pitchFamily="34" charset="0"/>
              <a:ea typeface="Segoe UI" pitchFamily="34" charset="0"/>
              <a:cs typeface="Segoe UI" pitchFamily="34" charset="0"/>
            </a:rPr>
            <a:t>Costuri de utilizare</a:t>
          </a:r>
          <a:endParaRPr lang="en-US" sz="2200" b="0" noProof="0" dirty="0">
            <a:latin typeface="Segoe UI" pitchFamily="34" charset="0"/>
            <a:ea typeface="Segoe UI" pitchFamily="34" charset="0"/>
            <a:cs typeface="Segoe UI" pitchFamily="34" charset="0"/>
          </a:endParaRPr>
        </a:p>
      </dgm:t>
    </dgm:pt>
    <dgm:pt modelId="{B7134027-F456-4D4D-B33D-5B0498627BEE}" type="parTrans" cxnId="{4DA8934E-2BDC-4A3E-8A8D-4DB6F7536A3B}">
      <dgm:prSet/>
      <dgm:spPr/>
      <dgm:t>
        <a:bodyPr/>
        <a:lstStyle/>
        <a:p>
          <a:endParaRPr lang="en-US" noProof="0"/>
        </a:p>
      </dgm:t>
    </dgm:pt>
    <dgm:pt modelId="{F910F6DD-6965-4820-A0E4-DE883222E007}" type="sibTrans" cxnId="{4DA8934E-2BDC-4A3E-8A8D-4DB6F7536A3B}">
      <dgm:prSet/>
      <dgm:spPr/>
      <dgm:t>
        <a:bodyPr/>
        <a:lstStyle/>
        <a:p>
          <a:endParaRPr lang="en-US" noProof="0"/>
        </a:p>
      </dgm:t>
    </dgm:pt>
    <dgm:pt modelId="{5D4B3EE4-6D38-4E94-921B-80762EF9A23D}">
      <dgm:prSet phldrT="[Text]" custT="1"/>
      <dgm:spPr/>
      <dgm:t>
        <a:bodyPr/>
        <a:lstStyle/>
        <a:p>
          <a:r>
            <a:rPr lang="en-US" sz="2200" b="0" noProof="0" dirty="0" smtClean="0">
              <a:latin typeface="Segoe UI" pitchFamily="34" charset="0"/>
              <a:ea typeface="Segoe UI" pitchFamily="34" charset="0"/>
              <a:cs typeface="Segoe UI" pitchFamily="34" charset="0"/>
            </a:rPr>
            <a:t>6. </a:t>
          </a:r>
          <a:r>
            <a:rPr lang="en-US" sz="2200" b="0" noProof="0" dirty="0" err="1" smtClean="0">
              <a:latin typeface="Segoe UI" pitchFamily="34" charset="0"/>
              <a:ea typeface="Segoe UI" pitchFamily="34" charset="0"/>
              <a:cs typeface="Segoe UI" pitchFamily="34" charset="0"/>
            </a:rPr>
            <a:t>Econom</a:t>
          </a:r>
          <a:r>
            <a:rPr lang="ro-RO" sz="2200" b="0" noProof="0" dirty="0" smtClean="0">
              <a:latin typeface="Segoe UI" pitchFamily="34" charset="0"/>
              <a:ea typeface="Segoe UI" pitchFamily="34" charset="0"/>
              <a:cs typeface="Segoe UI" pitchFamily="34" charset="0"/>
            </a:rPr>
            <a:t>ia proiectului</a:t>
          </a:r>
          <a:endParaRPr lang="en-US" sz="2200" b="0" noProof="0" dirty="0">
            <a:latin typeface="Segoe UI" pitchFamily="34" charset="0"/>
            <a:ea typeface="Segoe UI" pitchFamily="34" charset="0"/>
            <a:cs typeface="Segoe UI" pitchFamily="34" charset="0"/>
          </a:endParaRPr>
        </a:p>
      </dgm:t>
    </dgm:pt>
    <dgm:pt modelId="{75EF824A-19EB-4200-B879-B89BBA7173A5}" type="parTrans" cxnId="{E1A5B9A9-C106-4208-833B-8652A6FDE949}">
      <dgm:prSet/>
      <dgm:spPr/>
      <dgm:t>
        <a:bodyPr/>
        <a:lstStyle/>
        <a:p>
          <a:endParaRPr lang="en-US" noProof="0"/>
        </a:p>
      </dgm:t>
    </dgm:pt>
    <dgm:pt modelId="{B8800C2B-E6E8-4D3C-BD62-3A737DB06B62}" type="sibTrans" cxnId="{E1A5B9A9-C106-4208-833B-8652A6FDE949}">
      <dgm:prSet/>
      <dgm:spPr/>
      <dgm:t>
        <a:bodyPr/>
        <a:lstStyle/>
        <a:p>
          <a:endParaRPr lang="en-US" noProof="0"/>
        </a:p>
      </dgm:t>
    </dgm:pt>
    <dgm:pt modelId="{35E7C2B6-6B8C-4C2F-BF4E-FFA2CB8B3B05}">
      <dgm:prSet phldrT="[Text]" custT="1"/>
      <dgm:spPr/>
      <dgm:t>
        <a:bodyPr/>
        <a:lstStyle/>
        <a:p>
          <a:r>
            <a:rPr lang="en-US" sz="2200" b="0" noProof="0" dirty="0" smtClean="0">
              <a:latin typeface="Segoe UI" pitchFamily="34" charset="0"/>
              <a:ea typeface="Segoe UI" pitchFamily="34" charset="0"/>
              <a:cs typeface="Segoe UI" pitchFamily="34" charset="0"/>
            </a:rPr>
            <a:t>7. </a:t>
          </a:r>
          <a:r>
            <a:rPr lang="ro-RO" sz="2200" b="0" noProof="0" dirty="0" smtClean="0">
              <a:latin typeface="Segoe UI" pitchFamily="34" charset="0"/>
              <a:ea typeface="Segoe UI" pitchFamily="34" charset="0"/>
              <a:cs typeface="Segoe UI" pitchFamily="34" charset="0"/>
            </a:rPr>
            <a:t>Rezultate</a:t>
          </a:r>
          <a:endParaRPr lang="en-US" sz="2200" b="0" noProof="0" dirty="0">
            <a:latin typeface="Segoe UI" pitchFamily="34" charset="0"/>
            <a:ea typeface="Segoe UI" pitchFamily="34" charset="0"/>
            <a:cs typeface="Segoe UI" pitchFamily="34" charset="0"/>
          </a:endParaRPr>
        </a:p>
      </dgm:t>
    </dgm:pt>
    <dgm:pt modelId="{36D5F7A2-7ED7-414D-B986-B3E56A8030D7}" type="parTrans" cxnId="{3315D638-D0EE-4CC9-ABC1-6353301EF7D9}">
      <dgm:prSet/>
      <dgm:spPr/>
      <dgm:t>
        <a:bodyPr/>
        <a:lstStyle/>
        <a:p>
          <a:endParaRPr lang="en-US" noProof="0"/>
        </a:p>
      </dgm:t>
    </dgm:pt>
    <dgm:pt modelId="{55D89A29-098B-49F3-B6C0-18486962D890}" type="sibTrans" cxnId="{3315D638-D0EE-4CC9-ABC1-6353301EF7D9}">
      <dgm:prSet/>
      <dgm:spPr/>
      <dgm:t>
        <a:bodyPr/>
        <a:lstStyle/>
        <a:p>
          <a:endParaRPr lang="en-US" noProof="0"/>
        </a:p>
      </dgm:t>
    </dgm:pt>
    <dgm:pt modelId="{D9A395A9-D4A6-4022-A1F9-6B23067F4A97}" type="pres">
      <dgm:prSet presAssocID="{F1C7D421-B0CC-42CA-B314-75E3AC8737FE}" presName="Name0" presStyleCnt="0">
        <dgm:presLayoutVars>
          <dgm:chMax val="7"/>
          <dgm:chPref val="7"/>
          <dgm:dir/>
        </dgm:presLayoutVars>
      </dgm:prSet>
      <dgm:spPr/>
      <dgm:t>
        <a:bodyPr/>
        <a:lstStyle/>
        <a:p>
          <a:endParaRPr lang="de-AT"/>
        </a:p>
      </dgm:t>
    </dgm:pt>
    <dgm:pt modelId="{3D5A10F9-BE77-4919-81C9-F4E0656D1E2A}" type="pres">
      <dgm:prSet presAssocID="{F1C7D421-B0CC-42CA-B314-75E3AC8737FE}" presName="Name1" presStyleCnt="0"/>
      <dgm:spPr/>
    </dgm:pt>
    <dgm:pt modelId="{4FBBAB26-5CF4-4B2B-BD76-CA24B74AE7DD}" type="pres">
      <dgm:prSet presAssocID="{F1C7D421-B0CC-42CA-B314-75E3AC8737FE}" presName="cycle" presStyleCnt="0"/>
      <dgm:spPr/>
    </dgm:pt>
    <dgm:pt modelId="{AC665313-3B10-46AE-92D5-63C6653848BA}" type="pres">
      <dgm:prSet presAssocID="{F1C7D421-B0CC-42CA-B314-75E3AC8737FE}" presName="srcNode" presStyleLbl="node1" presStyleIdx="0" presStyleCnt="7"/>
      <dgm:spPr/>
    </dgm:pt>
    <dgm:pt modelId="{EB1A2A59-0F30-4AFC-B456-9BA67015539F}" type="pres">
      <dgm:prSet presAssocID="{F1C7D421-B0CC-42CA-B314-75E3AC8737FE}" presName="conn" presStyleLbl="parChTrans1D2" presStyleIdx="0" presStyleCnt="1"/>
      <dgm:spPr/>
      <dgm:t>
        <a:bodyPr/>
        <a:lstStyle/>
        <a:p>
          <a:endParaRPr lang="de-AT"/>
        </a:p>
      </dgm:t>
    </dgm:pt>
    <dgm:pt modelId="{A1B61BB3-5EF8-4E66-861E-D1165A09B8BC}" type="pres">
      <dgm:prSet presAssocID="{F1C7D421-B0CC-42CA-B314-75E3AC8737FE}" presName="extraNode" presStyleLbl="node1" presStyleIdx="0" presStyleCnt="7"/>
      <dgm:spPr/>
    </dgm:pt>
    <dgm:pt modelId="{853D590B-42AD-4250-99C4-A816CD3192F2}" type="pres">
      <dgm:prSet presAssocID="{F1C7D421-B0CC-42CA-B314-75E3AC8737FE}" presName="dstNode" presStyleLbl="node1" presStyleIdx="0" presStyleCnt="7"/>
      <dgm:spPr/>
    </dgm:pt>
    <dgm:pt modelId="{848B9B2C-B340-4484-89F9-C5A340635198}" type="pres">
      <dgm:prSet presAssocID="{8EFF1BB5-90C9-40C8-A571-EB47FEFDDE8C}" presName="text_1" presStyleLbl="node1" presStyleIdx="0" presStyleCnt="7">
        <dgm:presLayoutVars>
          <dgm:bulletEnabled val="1"/>
        </dgm:presLayoutVars>
      </dgm:prSet>
      <dgm:spPr/>
      <dgm:t>
        <a:bodyPr/>
        <a:lstStyle/>
        <a:p>
          <a:endParaRPr lang="de-AT"/>
        </a:p>
      </dgm:t>
    </dgm:pt>
    <dgm:pt modelId="{4B3219F4-7A81-4801-83D2-924C41611215}" type="pres">
      <dgm:prSet presAssocID="{8EFF1BB5-90C9-40C8-A571-EB47FEFDDE8C}" presName="accent_1" presStyleCnt="0"/>
      <dgm:spPr/>
    </dgm:pt>
    <dgm:pt modelId="{017023F9-4EF8-4F20-AFFE-A91307B11DFA}" type="pres">
      <dgm:prSet presAssocID="{8EFF1BB5-90C9-40C8-A571-EB47FEFDDE8C}" presName="accentRepeatNode" presStyleLbl="solidFgAcc1" presStyleIdx="0" presStyleCnt="7"/>
      <dgm:spPr/>
    </dgm:pt>
    <dgm:pt modelId="{788AD528-215A-4484-AE31-06EB8DA29FD3}" type="pres">
      <dgm:prSet presAssocID="{5486EBF2-85A1-45BF-9197-1F8A6E64F10F}" presName="text_2" presStyleLbl="node1" presStyleIdx="1" presStyleCnt="7">
        <dgm:presLayoutVars>
          <dgm:bulletEnabled val="1"/>
        </dgm:presLayoutVars>
      </dgm:prSet>
      <dgm:spPr/>
      <dgm:t>
        <a:bodyPr/>
        <a:lstStyle/>
        <a:p>
          <a:endParaRPr lang="de-AT"/>
        </a:p>
      </dgm:t>
    </dgm:pt>
    <dgm:pt modelId="{017FB081-DE32-45DD-A5E9-EE8AC0828A47}" type="pres">
      <dgm:prSet presAssocID="{5486EBF2-85A1-45BF-9197-1F8A6E64F10F}" presName="accent_2" presStyleCnt="0"/>
      <dgm:spPr/>
    </dgm:pt>
    <dgm:pt modelId="{DF4016F9-61BC-4BBB-AA85-34F38C243713}" type="pres">
      <dgm:prSet presAssocID="{5486EBF2-85A1-45BF-9197-1F8A6E64F10F}" presName="accentRepeatNode" presStyleLbl="solidFgAcc1" presStyleIdx="1" presStyleCnt="7"/>
      <dgm:spPr/>
    </dgm:pt>
    <dgm:pt modelId="{C338EB07-3ED2-484D-B9A7-4B7DE84D1D10}" type="pres">
      <dgm:prSet presAssocID="{73FD711B-56BB-4EE7-8F18-83CD2A295B31}" presName="text_3" presStyleLbl="node1" presStyleIdx="2" presStyleCnt="7">
        <dgm:presLayoutVars>
          <dgm:bulletEnabled val="1"/>
        </dgm:presLayoutVars>
      </dgm:prSet>
      <dgm:spPr/>
      <dgm:t>
        <a:bodyPr/>
        <a:lstStyle/>
        <a:p>
          <a:endParaRPr lang="de-AT"/>
        </a:p>
      </dgm:t>
    </dgm:pt>
    <dgm:pt modelId="{FE5C7A56-A54C-4E99-B9AA-E35F6E899C93}" type="pres">
      <dgm:prSet presAssocID="{73FD711B-56BB-4EE7-8F18-83CD2A295B31}" presName="accent_3" presStyleCnt="0"/>
      <dgm:spPr/>
    </dgm:pt>
    <dgm:pt modelId="{A46A7F60-848E-4212-A023-2B5CC09C8DBC}" type="pres">
      <dgm:prSet presAssocID="{73FD711B-56BB-4EE7-8F18-83CD2A295B31}" presName="accentRepeatNode" presStyleLbl="solidFgAcc1" presStyleIdx="2" presStyleCnt="7"/>
      <dgm:spPr/>
    </dgm:pt>
    <dgm:pt modelId="{E45BBA1E-6DDD-4C1B-9DC5-236FDC73D2C8}" type="pres">
      <dgm:prSet presAssocID="{A7630CE4-BEA7-4A7B-991F-569508313002}" presName="text_4" presStyleLbl="node1" presStyleIdx="3" presStyleCnt="7" custLinFactNeighborX="584" custLinFactNeighborY="8237">
        <dgm:presLayoutVars>
          <dgm:bulletEnabled val="1"/>
        </dgm:presLayoutVars>
      </dgm:prSet>
      <dgm:spPr/>
      <dgm:t>
        <a:bodyPr/>
        <a:lstStyle/>
        <a:p>
          <a:endParaRPr lang="de-AT"/>
        </a:p>
      </dgm:t>
    </dgm:pt>
    <dgm:pt modelId="{F8D33C01-EA4C-4915-AE35-B79D93EF688D}" type="pres">
      <dgm:prSet presAssocID="{A7630CE4-BEA7-4A7B-991F-569508313002}" presName="accent_4" presStyleCnt="0"/>
      <dgm:spPr/>
    </dgm:pt>
    <dgm:pt modelId="{681656CF-6EB2-40B2-90BB-C4213D25A49D}" type="pres">
      <dgm:prSet presAssocID="{A7630CE4-BEA7-4A7B-991F-569508313002}" presName="accentRepeatNode" presStyleLbl="solidFgAcc1" presStyleIdx="3" presStyleCnt="7"/>
      <dgm:spPr/>
    </dgm:pt>
    <dgm:pt modelId="{8BC4D331-8A44-49D0-A9BA-11B0F9D97BFD}" type="pres">
      <dgm:prSet presAssocID="{69FCA072-D482-42AF-BDD4-5ADEFF53E953}" presName="text_5" presStyleLbl="node1" presStyleIdx="4" presStyleCnt="7">
        <dgm:presLayoutVars>
          <dgm:bulletEnabled val="1"/>
        </dgm:presLayoutVars>
      </dgm:prSet>
      <dgm:spPr/>
      <dgm:t>
        <a:bodyPr/>
        <a:lstStyle/>
        <a:p>
          <a:endParaRPr lang="de-AT"/>
        </a:p>
      </dgm:t>
    </dgm:pt>
    <dgm:pt modelId="{6AD7F8AE-74A9-4927-99CF-9B6D25DC294A}" type="pres">
      <dgm:prSet presAssocID="{69FCA072-D482-42AF-BDD4-5ADEFF53E953}" presName="accent_5" presStyleCnt="0"/>
      <dgm:spPr/>
    </dgm:pt>
    <dgm:pt modelId="{EE97E57A-B5EF-45E9-8817-9EDBD283954C}" type="pres">
      <dgm:prSet presAssocID="{69FCA072-D482-42AF-BDD4-5ADEFF53E953}" presName="accentRepeatNode" presStyleLbl="solidFgAcc1" presStyleIdx="4" presStyleCnt="7"/>
      <dgm:spPr/>
    </dgm:pt>
    <dgm:pt modelId="{3F5EB085-7C43-40DE-82F5-963EBBE57EF5}" type="pres">
      <dgm:prSet presAssocID="{5D4B3EE4-6D38-4E94-921B-80762EF9A23D}" presName="text_6" presStyleLbl="node1" presStyleIdx="5" presStyleCnt="7">
        <dgm:presLayoutVars>
          <dgm:bulletEnabled val="1"/>
        </dgm:presLayoutVars>
      </dgm:prSet>
      <dgm:spPr/>
      <dgm:t>
        <a:bodyPr/>
        <a:lstStyle/>
        <a:p>
          <a:endParaRPr lang="de-AT"/>
        </a:p>
      </dgm:t>
    </dgm:pt>
    <dgm:pt modelId="{7EAF09E0-DB6A-49F8-9D7D-C89065B01A8D}" type="pres">
      <dgm:prSet presAssocID="{5D4B3EE4-6D38-4E94-921B-80762EF9A23D}" presName="accent_6" presStyleCnt="0"/>
      <dgm:spPr/>
    </dgm:pt>
    <dgm:pt modelId="{9E409BDC-BF37-4EF8-8E63-9C9D553B329F}" type="pres">
      <dgm:prSet presAssocID="{5D4B3EE4-6D38-4E94-921B-80762EF9A23D}" presName="accentRepeatNode" presStyleLbl="solidFgAcc1" presStyleIdx="5" presStyleCnt="7"/>
      <dgm:spPr/>
    </dgm:pt>
    <dgm:pt modelId="{2442446E-685A-4C96-8E14-CFB85A1A77DF}" type="pres">
      <dgm:prSet presAssocID="{35E7C2B6-6B8C-4C2F-BF4E-FFA2CB8B3B05}" presName="text_7" presStyleLbl="node1" presStyleIdx="6" presStyleCnt="7" custLinFactNeighborX="-828" custLinFactNeighborY="-662">
        <dgm:presLayoutVars>
          <dgm:bulletEnabled val="1"/>
        </dgm:presLayoutVars>
      </dgm:prSet>
      <dgm:spPr/>
      <dgm:t>
        <a:bodyPr/>
        <a:lstStyle/>
        <a:p>
          <a:endParaRPr lang="de-AT"/>
        </a:p>
      </dgm:t>
    </dgm:pt>
    <dgm:pt modelId="{C48FA6DA-2C3D-4FDA-A250-3400A979542D}" type="pres">
      <dgm:prSet presAssocID="{35E7C2B6-6B8C-4C2F-BF4E-FFA2CB8B3B05}" presName="accent_7" presStyleCnt="0"/>
      <dgm:spPr/>
    </dgm:pt>
    <dgm:pt modelId="{A2CA24F8-AC35-4BB2-903B-B80246F4F376}" type="pres">
      <dgm:prSet presAssocID="{35E7C2B6-6B8C-4C2F-BF4E-FFA2CB8B3B05}" presName="accentRepeatNode" presStyleLbl="solidFgAcc1" presStyleIdx="6" presStyleCnt="7"/>
      <dgm:spPr/>
    </dgm:pt>
  </dgm:ptLst>
  <dgm:cxnLst>
    <dgm:cxn modelId="{DE616178-AF65-472F-B995-87C8E8EE222C}" type="presOf" srcId="{69FCA072-D482-42AF-BDD4-5ADEFF53E953}" destId="{8BC4D331-8A44-49D0-A9BA-11B0F9D97BFD}" srcOrd="0" destOrd="0" presId="urn:microsoft.com/office/officeart/2008/layout/VerticalCurvedList"/>
    <dgm:cxn modelId="{45B92DD0-9E78-4124-83A7-2A5CF2541672}" type="presOf" srcId="{5D4B3EE4-6D38-4E94-921B-80762EF9A23D}" destId="{3F5EB085-7C43-40DE-82F5-963EBBE57EF5}" srcOrd="0" destOrd="0" presId="urn:microsoft.com/office/officeart/2008/layout/VerticalCurvedList"/>
    <dgm:cxn modelId="{CEDA1F4B-FE8A-417C-A5C9-9967C7B6F910}" type="presOf" srcId="{0A2A00BA-E194-4068-9095-C812AC886835}" destId="{EB1A2A59-0F30-4AFC-B456-9BA67015539F}" srcOrd="0" destOrd="0" presId="urn:microsoft.com/office/officeart/2008/layout/VerticalCurvedList"/>
    <dgm:cxn modelId="{8165FAED-4338-4F32-AC9F-B2CFCB1B39D5}" srcId="{F1C7D421-B0CC-42CA-B314-75E3AC8737FE}" destId="{A7630CE4-BEA7-4A7B-991F-569508313002}" srcOrd="3" destOrd="0" parTransId="{294AB4B6-56A8-4339-A81D-A81FEFAEC98A}" sibTransId="{72DDB68D-92F7-4B7C-B15D-AFB3724628F6}"/>
    <dgm:cxn modelId="{4DA8934E-2BDC-4A3E-8A8D-4DB6F7536A3B}" srcId="{F1C7D421-B0CC-42CA-B314-75E3AC8737FE}" destId="{69FCA072-D482-42AF-BDD4-5ADEFF53E953}" srcOrd="4" destOrd="0" parTransId="{B7134027-F456-4D4D-B33D-5B0498627BEE}" sibTransId="{F910F6DD-6965-4820-A0E4-DE883222E007}"/>
    <dgm:cxn modelId="{7DBB522C-E8EA-4CA0-A444-4112DB7C23FA}" type="presOf" srcId="{8EFF1BB5-90C9-40C8-A571-EB47FEFDDE8C}" destId="{848B9B2C-B340-4484-89F9-C5A340635198}" srcOrd="0" destOrd="0" presId="urn:microsoft.com/office/officeart/2008/layout/VerticalCurvedList"/>
    <dgm:cxn modelId="{6763800C-7B9F-4E43-9A5C-A07EBAAB5B76}" type="presOf" srcId="{A7630CE4-BEA7-4A7B-991F-569508313002}" destId="{E45BBA1E-6DDD-4C1B-9DC5-236FDC73D2C8}" srcOrd="0" destOrd="0" presId="urn:microsoft.com/office/officeart/2008/layout/VerticalCurvedList"/>
    <dgm:cxn modelId="{5C645435-CB9A-4887-9E11-4A10BF03B2D2}" type="presOf" srcId="{5486EBF2-85A1-45BF-9197-1F8A6E64F10F}" destId="{788AD528-215A-4484-AE31-06EB8DA29FD3}" srcOrd="0" destOrd="0" presId="urn:microsoft.com/office/officeart/2008/layout/VerticalCurvedList"/>
    <dgm:cxn modelId="{A0161461-A990-4520-9D2D-A28C4A35A61D}" srcId="{F1C7D421-B0CC-42CA-B314-75E3AC8737FE}" destId="{73FD711B-56BB-4EE7-8F18-83CD2A295B31}" srcOrd="2" destOrd="0" parTransId="{1E521790-CA44-4FDA-B8DA-821697E88666}" sibTransId="{7D8525BF-9AA9-45DA-9369-AB8FCEE7D72A}"/>
    <dgm:cxn modelId="{131EFDB6-73E5-4E46-90A3-5478CA2DC21C}" type="presOf" srcId="{F1C7D421-B0CC-42CA-B314-75E3AC8737FE}" destId="{D9A395A9-D4A6-4022-A1F9-6B23067F4A97}" srcOrd="0" destOrd="0" presId="urn:microsoft.com/office/officeart/2008/layout/VerticalCurvedList"/>
    <dgm:cxn modelId="{CB8C24B3-8D05-4BC4-9A0E-E759E62F0C47}" type="presOf" srcId="{35E7C2B6-6B8C-4C2F-BF4E-FFA2CB8B3B05}" destId="{2442446E-685A-4C96-8E14-CFB85A1A77DF}" srcOrd="0" destOrd="0" presId="urn:microsoft.com/office/officeart/2008/layout/VerticalCurvedList"/>
    <dgm:cxn modelId="{3315D638-D0EE-4CC9-ABC1-6353301EF7D9}" srcId="{F1C7D421-B0CC-42CA-B314-75E3AC8737FE}" destId="{35E7C2B6-6B8C-4C2F-BF4E-FFA2CB8B3B05}" srcOrd="6" destOrd="0" parTransId="{36D5F7A2-7ED7-414D-B986-B3E56A8030D7}" sibTransId="{55D89A29-098B-49F3-B6C0-18486962D890}"/>
    <dgm:cxn modelId="{E1A5B9A9-C106-4208-833B-8652A6FDE949}" srcId="{F1C7D421-B0CC-42CA-B314-75E3AC8737FE}" destId="{5D4B3EE4-6D38-4E94-921B-80762EF9A23D}" srcOrd="5" destOrd="0" parTransId="{75EF824A-19EB-4200-B879-B89BBA7173A5}" sibTransId="{B8800C2B-E6E8-4D3C-BD62-3A737DB06B62}"/>
    <dgm:cxn modelId="{2F929FEA-C898-4F38-84C1-A25D68C794E0}" srcId="{F1C7D421-B0CC-42CA-B314-75E3AC8737FE}" destId="{8EFF1BB5-90C9-40C8-A571-EB47FEFDDE8C}" srcOrd="0" destOrd="0" parTransId="{4AE432B6-02E1-43F1-8F82-9A2C0570F735}" sibTransId="{0A2A00BA-E194-4068-9095-C812AC886835}"/>
    <dgm:cxn modelId="{A1B9B356-9FFB-4CEA-BF30-399F67AA323D}" type="presOf" srcId="{73FD711B-56BB-4EE7-8F18-83CD2A295B31}" destId="{C338EB07-3ED2-484D-B9A7-4B7DE84D1D10}" srcOrd="0" destOrd="0" presId="urn:microsoft.com/office/officeart/2008/layout/VerticalCurvedList"/>
    <dgm:cxn modelId="{BAD77E13-4D0C-4A86-B7B7-CE33C9A685D2}" srcId="{F1C7D421-B0CC-42CA-B314-75E3AC8737FE}" destId="{5486EBF2-85A1-45BF-9197-1F8A6E64F10F}" srcOrd="1" destOrd="0" parTransId="{54B6F103-9855-4EF2-A590-B0BD8DE4EC5E}" sibTransId="{052D0FDA-84AA-4428-9C44-A261F745B288}"/>
    <dgm:cxn modelId="{6099D80F-B292-49D7-9AB4-8A330EADAE71}" type="presParOf" srcId="{D9A395A9-D4A6-4022-A1F9-6B23067F4A97}" destId="{3D5A10F9-BE77-4919-81C9-F4E0656D1E2A}" srcOrd="0" destOrd="0" presId="urn:microsoft.com/office/officeart/2008/layout/VerticalCurvedList"/>
    <dgm:cxn modelId="{562FD65A-996E-47ED-876B-FADB042E0F1F}" type="presParOf" srcId="{3D5A10F9-BE77-4919-81C9-F4E0656D1E2A}" destId="{4FBBAB26-5CF4-4B2B-BD76-CA24B74AE7DD}" srcOrd="0" destOrd="0" presId="urn:microsoft.com/office/officeart/2008/layout/VerticalCurvedList"/>
    <dgm:cxn modelId="{F6F30D33-3923-458D-897B-844CF8147556}" type="presParOf" srcId="{4FBBAB26-5CF4-4B2B-BD76-CA24B74AE7DD}" destId="{AC665313-3B10-46AE-92D5-63C6653848BA}" srcOrd="0" destOrd="0" presId="urn:microsoft.com/office/officeart/2008/layout/VerticalCurvedList"/>
    <dgm:cxn modelId="{F2E65A29-F4E4-4FBA-9E48-D0D25C3F1F5E}" type="presParOf" srcId="{4FBBAB26-5CF4-4B2B-BD76-CA24B74AE7DD}" destId="{EB1A2A59-0F30-4AFC-B456-9BA67015539F}" srcOrd="1" destOrd="0" presId="urn:microsoft.com/office/officeart/2008/layout/VerticalCurvedList"/>
    <dgm:cxn modelId="{0B4F496B-F4F7-46ED-826A-0D1FE3FC0D5A}" type="presParOf" srcId="{4FBBAB26-5CF4-4B2B-BD76-CA24B74AE7DD}" destId="{A1B61BB3-5EF8-4E66-861E-D1165A09B8BC}" srcOrd="2" destOrd="0" presId="urn:microsoft.com/office/officeart/2008/layout/VerticalCurvedList"/>
    <dgm:cxn modelId="{BCE9A814-EE5B-47C2-8938-FCD00A971442}" type="presParOf" srcId="{4FBBAB26-5CF4-4B2B-BD76-CA24B74AE7DD}" destId="{853D590B-42AD-4250-99C4-A816CD3192F2}" srcOrd="3" destOrd="0" presId="urn:microsoft.com/office/officeart/2008/layout/VerticalCurvedList"/>
    <dgm:cxn modelId="{4AD9DCF5-ED7F-468C-B4C2-677ECE9CD9F3}" type="presParOf" srcId="{3D5A10F9-BE77-4919-81C9-F4E0656D1E2A}" destId="{848B9B2C-B340-4484-89F9-C5A340635198}" srcOrd="1" destOrd="0" presId="urn:microsoft.com/office/officeart/2008/layout/VerticalCurvedList"/>
    <dgm:cxn modelId="{E0499268-C410-4F9F-BDE3-8CAF24AE1397}" type="presParOf" srcId="{3D5A10F9-BE77-4919-81C9-F4E0656D1E2A}" destId="{4B3219F4-7A81-4801-83D2-924C41611215}" srcOrd="2" destOrd="0" presId="urn:microsoft.com/office/officeart/2008/layout/VerticalCurvedList"/>
    <dgm:cxn modelId="{13E48203-776C-4D5F-9513-A274A0D911B8}" type="presParOf" srcId="{4B3219F4-7A81-4801-83D2-924C41611215}" destId="{017023F9-4EF8-4F20-AFFE-A91307B11DFA}" srcOrd="0" destOrd="0" presId="urn:microsoft.com/office/officeart/2008/layout/VerticalCurvedList"/>
    <dgm:cxn modelId="{EBE7F5D9-49CE-4146-941A-0E8E46A950C8}" type="presParOf" srcId="{3D5A10F9-BE77-4919-81C9-F4E0656D1E2A}" destId="{788AD528-215A-4484-AE31-06EB8DA29FD3}" srcOrd="3" destOrd="0" presId="urn:microsoft.com/office/officeart/2008/layout/VerticalCurvedList"/>
    <dgm:cxn modelId="{ED142C47-DA67-488E-ABA2-42F34A13E0D1}" type="presParOf" srcId="{3D5A10F9-BE77-4919-81C9-F4E0656D1E2A}" destId="{017FB081-DE32-45DD-A5E9-EE8AC0828A47}" srcOrd="4" destOrd="0" presId="urn:microsoft.com/office/officeart/2008/layout/VerticalCurvedList"/>
    <dgm:cxn modelId="{82179545-2E45-40D2-AF6A-C0B6A0BBC170}" type="presParOf" srcId="{017FB081-DE32-45DD-A5E9-EE8AC0828A47}" destId="{DF4016F9-61BC-4BBB-AA85-34F38C243713}" srcOrd="0" destOrd="0" presId="urn:microsoft.com/office/officeart/2008/layout/VerticalCurvedList"/>
    <dgm:cxn modelId="{32ECF14C-1AA4-4580-8DD5-C5678DDEF323}" type="presParOf" srcId="{3D5A10F9-BE77-4919-81C9-F4E0656D1E2A}" destId="{C338EB07-3ED2-484D-B9A7-4B7DE84D1D10}" srcOrd="5" destOrd="0" presId="urn:microsoft.com/office/officeart/2008/layout/VerticalCurvedList"/>
    <dgm:cxn modelId="{DCA2AC9C-5C07-492C-B696-111F0D43A135}" type="presParOf" srcId="{3D5A10F9-BE77-4919-81C9-F4E0656D1E2A}" destId="{FE5C7A56-A54C-4E99-B9AA-E35F6E899C93}" srcOrd="6" destOrd="0" presId="urn:microsoft.com/office/officeart/2008/layout/VerticalCurvedList"/>
    <dgm:cxn modelId="{A473FC9C-25E8-4025-A820-7143CD783D04}" type="presParOf" srcId="{FE5C7A56-A54C-4E99-B9AA-E35F6E899C93}" destId="{A46A7F60-848E-4212-A023-2B5CC09C8DBC}" srcOrd="0" destOrd="0" presId="urn:microsoft.com/office/officeart/2008/layout/VerticalCurvedList"/>
    <dgm:cxn modelId="{2579CA3A-0EE5-4C80-997D-173C6465BAF6}" type="presParOf" srcId="{3D5A10F9-BE77-4919-81C9-F4E0656D1E2A}" destId="{E45BBA1E-6DDD-4C1B-9DC5-236FDC73D2C8}" srcOrd="7" destOrd="0" presId="urn:microsoft.com/office/officeart/2008/layout/VerticalCurvedList"/>
    <dgm:cxn modelId="{2AC7D3E6-F58D-4CDF-AEB0-75EE066943EA}" type="presParOf" srcId="{3D5A10F9-BE77-4919-81C9-F4E0656D1E2A}" destId="{F8D33C01-EA4C-4915-AE35-B79D93EF688D}" srcOrd="8" destOrd="0" presId="urn:microsoft.com/office/officeart/2008/layout/VerticalCurvedList"/>
    <dgm:cxn modelId="{F633FC4D-A9A8-48BC-B7EA-CE0F3537D268}" type="presParOf" srcId="{F8D33C01-EA4C-4915-AE35-B79D93EF688D}" destId="{681656CF-6EB2-40B2-90BB-C4213D25A49D}" srcOrd="0" destOrd="0" presId="urn:microsoft.com/office/officeart/2008/layout/VerticalCurvedList"/>
    <dgm:cxn modelId="{09A0E7E8-48A0-4360-82F2-6921695CB6FD}" type="presParOf" srcId="{3D5A10F9-BE77-4919-81C9-F4E0656D1E2A}" destId="{8BC4D331-8A44-49D0-A9BA-11B0F9D97BFD}" srcOrd="9" destOrd="0" presId="urn:microsoft.com/office/officeart/2008/layout/VerticalCurvedList"/>
    <dgm:cxn modelId="{AEA4DF40-550A-4C64-9FF7-13DBFA40AABD}" type="presParOf" srcId="{3D5A10F9-BE77-4919-81C9-F4E0656D1E2A}" destId="{6AD7F8AE-74A9-4927-99CF-9B6D25DC294A}" srcOrd="10" destOrd="0" presId="urn:microsoft.com/office/officeart/2008/layout/VerticalCurvedList"/>
    <dgm:cxn modelId="{915F5155-D050-4B62-9CCA-347B472D6050}" type="presParOf" srcId="{6AD7F8AE-74A9-4927-99CF-9B6D25DC294A}" destId="{EE97E57A-B5EF-45E9-8817-9EDBD283954C}" srcOrd="0" destOrd="0" presId="urn:microsoft.com/office/officeart/2008/layout/VerticalCurvedList"/>
    <dgm:cxn modelId="{56B499B8-16A0-44AB-B8CD-1555F0F5CC9B}" type="presParOf" srcId="{3D5A10F9-BE77-4919-81C9-F4E0656D1E2A}" destId="{3F5EB085-7C43-40DE-82F5-963EBBE57EF5}" srcOrd="11" destOrd="0" presId="urn:microsoft.com/office/officeart/2008/layout/VerticalCurvedList"/>
    <dgm:cxn modelId="{2C7D906C-CD3F-4137-BE85-F16AB75E240E}" type="presParOf" srcId="{3D5A10F9-BE77-4919-81C9-F4E0656D1E2A}" destId="{7EAF09E0-DB6A-49F8-9D7D-C89065B01A8D}" srcOrd="12" destOrd="0" presId="urn:microsoft.com/office/officeart/2008/layout/VerticalCurvedList"/>
    <dgm:cxn modelId="{8E87663A-ABA8-4406-8354-54A5B268A342}" type="presParOf" srcId="{7EAF09E0-DB6A-49F8-9D7D-C89065B01A8D}" destId="{9E409BDC-BF37-4EF8-8E63-9C9D553B329F}" srcOrd="0" destOrd="0" presId="urn:microsoft.com/office/officeart/2008/layout/VerticalCurvedList"/>
    <dgm:cxn modelId="{1D46D975-B083-444A-89E5-3A3D58CF17B4}" type="presParOf" srcId="{3D5A10F9-BE77-4919-81C9-F4E0656D1E2A}" destId="{2442446E-685A-4C96-8E14-CFB85A1A77DF}" srcOrd="13" destOrd="0" presId="urn:microsoft.com/office/officeart/2008/layout/VerticalCurvedList"/>
    <dgm:cxn modelId="{58725169-5497-49A6-BA9D-DD80A7644DDA}" type="presParOf" srcId="{3D5A10F9-BE77-4919-81C9-F4E0656D1E2A}" destId="{C48FA6DA-2C3D-4FDA-A250-3400A979542D}" srcOrd="14" destOrd="0" presId="urn:microsoft.com/office/officeart/2008/layout/VerticalCurvedList"/>
    <dgm:cxn modelId="{C912FCCA-E275-4407-8B22-3C6563FCFC12}" type="presParOf" srcId="{C48FA6DA-2C3D-4FDA-A250-3400A979542D}" destId="{A2CA24F8-AC35-4BB2-903B-B80246F4F376}" srcOrd="0" destOrd="0" presId="urn:microsoft.com/office/officeart/2008/layout/VerticalCurvedList"/>
  </dgm:cxnLst>
  <dgm:bg>
    <a:effectLst>
      <a:glow rad="101600">
        <a:schemeClr val="accent3">
          <a:satMod val="175000"/>
          <a:alpha val="40000"/>
        </a:schemeClr>
      </a:glow>
    </a:effectLst>
  </dgm:bg>
  <dgm:whole>
    <a:ln>
      <a:solidFill>
        <a:schemeClr val="accent3">
          <a:lumMod val="40000"/>
          <a:lumOff val="6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21989-1617-4174-AA7A-79BF0DB78AB6}">
      <dsp:nvSpPr>
        <dsp:cNvPr id="0" name=""/>
        <dsp:cNvSpPr/>
      </dsp:nvSpPr>
      <dsp:spPr>
        <a:xfrm>
          <a:off x="568532" y="387518"/>
          <a:ext cx="8577880" cy="775439"/>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3660" rIns="73660" bIns="73660" numCol="1" spcCol="1270" anchor="ctr" anchorCtr="0">
          <a:noAutofit/>
        </a:bodyPr>
        <a:lstStyle/>
        <a:p>
          <a:pPr lvl="0" algn="l" defTabSz="1289050">
            <a:lnSpc>
              <a:spcPct val="90000"/>
            </a:lnSpc>
            <a:spcBef>
              <a:spcPct val="0"/>
            </a:spcBef>
            <a:spcAft>
              <a:spcPct val="35000"/>
            </a:spcAft>
          </a:pPr>
          <a:r>
            <a:rPr lang="ro-RO" sz="2900" b="1" kern="1200" dirty="0" smtClean="0">
              <a:latin typeface="Segoe UI" pitchFamily="34" charset="0"/>
              <a:ea typeface="Segoe UI" pitchFamily="34" charset="0"/>
              <a:cs typeface="Segoe UI" pitchFamily="34" charset="0"/>
            </a:rPr>
            <a:t>Verificare prealabilă</a:t>
          </a:r>
          <a:r>
            <a:rPr lang="en-US" sz="2900" b="1" kern="1200" dirty="0" smtClean="0">
              <a:latin typeface="Segoe UI" pitchFamily="34" charset="0"/>
              <a:ea typeface="Segoe UI" pitchFamily="34" charset="0"/>
              <a:cs typeface="Segoe UI" pitchFamily="34" charset="0"/>
            </a:rPr>
            <a:t> </a:t>
          </a:r>
          <a:r>
            <a:rPr lang="ro-RO" sz="2900" b="0" kern="1200" dirty="0" smtClean="0">
              <a:latin typeface="Segoe UI" pitchFamily="34" charset="0"/>
              <a:ea typeface="Segoe UI" pitchFamily="34" charset="0"/>
              <a:cs typeface="Segoe UI" pitchFamily="34" charset="0"/>
            </a:rPr>
            <a:t>pentru</a:t>
          </a:r>
          <a:endParaRPr lang="de-AT" sz="2900" b="0" kern="1200" dirty="0"/>
        </a:p>
      </dsp:txBody>
      <dsp:txXfrm>
        <a:off x="568532" y="387518"/>
        <a:ext cx="8577880" cy="775439"/>
      </dsp:txXfrm>
    </dsp:sp>
    <dsp:sp modelId="{C60AF24C-E3B4-4E39-B4ED-D1579CEE862E}">
      <dsp:nvSpPr>
        <dsp:cNvPr id="0" name=""/>
        <dsp:cNvSpPr/>
      </dsp:nvSpPr>
      <dsp:spPr>
        <a:xfrm>
          <a:off x="83882" y="290588"/>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44E5A40-25FF-4E74-9CE4-C133D4A72314}">
      <dsp:nvSpPr>
        <dsp:cNvPr id="0" name=""/>
        <dsp:cNvSpPr/>
      </dsp:nvSpPr>
      <dsp:spPr>
        <a:xfrm>
          <a:off x="1013110" y="1550879"/>
          <a:ext cx="8133303" cy="775439"/>
        </a:xfrm>
        <a:prstGeom prst="rect">
          <a:avLst/>
        </a:prstGeom>
        <a:gradFill rotWithShape="0">
          <a:gsLst>
            <a:gs pos="0">
              <a:schemeClr val="accent3">
                <a:shade val="80000"/>
                <a:hueOff val="72969"/>
                <a:satOff val="-477"/>
                <a:lumOff val="8185"/>
                <a:alphaOff val="0"/>
                <a:tint val="50000"/>
                <a:satMod val="300000"/>
              </a:schemeClr>
            </a:gs>
            <a:gs pos="35000">
              <a:schemeClr val="accent3">
                <a:shade val="80000"/>
                <a:hueOff val="72969"/>
                <a:satOff val="-477"/>
                <a:lumOff val="8185"/>
                <a:alphaOff val="0"/>
                <a:tint val="37000"/>
                <a:satMod val="300000"/>
              </a:schemeClr>
            </a:gs>
            <a:gs pos="100000">
              <a:schemeClr val="accent3">
                <a:shade val="80000"/>
                <a:hueOff val="72969"/>
                <a:satOff val="-477"/>
                <a:lumOff val="8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3660" rIns="73660" bIns="73660" numCol="1" spcCol="1270" anchor="ctr" anchorCtr="0">
          <a:noAutofit/>
        </a:bodyPr>
        <a:lstStyle/>
        <a:p>
          <a:pPr lvl="0" algn="l" defTabSz="1289050">
            <a:lnSpc>
              <a:spcPct val="90000"/>
            </a:lnSpc>
            <a:spcBef>
              <a:spcPct val="0"/>
            </a:spcBef>
            <a:spcAft>
              <a:spcPct val="35000"/>
            </a:spcAft>
          </a:pPr>
          <a:r>
            <a:rPr lang="ro-RO" sz="2900" b="1" kern="1200" dirty="0" smtClean="0">
              <a:latin typeface="Segoe UI" panose="020B0502040204020203" pitchFamily="34" charset="0"/>
              <a:cs typeface="Segoe UI" panose="020B0502040204020203" pitchFamily="34" charset="0"/>
            </a:rPr>
            <a:t>centralele de producere a energiei termice</a:t>
          </a:r>
          <a:endParaRPr lang="de-AT" sz="2900" b="1" kern="1200" dirty="0">
            <a:latin typeface="Segoe UI" panose="020B0502040204020203" pitchFamily="34" charset="0"/>
            <a:cs typeface="Segoe UI" panose="020B0502040204020203" pitchFamily="34" charset="0"/>
          </a:endParaRPr>
        </a:p>
      </dsp:txBody>
      <dsp:txXfrm>
        <a:off x="1013110" y="1550879"/>
        <a:ext cx="8133303" cy="775439"/>
      </dsp:txXfrm>
    </dsp:sp>
    <dsp:sp modelId="{4BF69F11-AB11-4A8D-A719-82DFF5C0060A}">
      <dsp:nvSpPr>
        <dsp:cNvPr id="0" name=""/>
        <dsp:cNvSpPr/>
      </dsp:nvSpPr>
      <dsp:spPr>
        <a:xfrm>
          <a:off x="528460" y="1453949"/>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72969"/>
              <a:satOff val="-477"/>
              <a:lumOff val="8185"/>
              <a:alphaOff val="0"/>
            </a:schemeClr>
          </a:solidFill>
          <a:prstDash val="solid"/>
        </a:ln>
        <a:effectLst/>
      </dsp:spPr>
      <dsp:style>
        <a:lnRef idx="1">
          <a:scrgbClr r="0" g="0" b="0"/>
        </a:lnRef>
        <a:fillRef idx="2">
          <a:scrgbClr r="0" g="0" b="0"/>
        </a:fillRef>
        <a:effectRef idx="0">
          <a:scrgbClr r="0" g="0" b="0"/>
        </a:effectRef>
        <a:fontRef idx="minor"/>
      </dsp:style>
    </dsp:sp>
    <dsp:sp modelId="{0EBCA978-93E1-4AA1-8738-F4F8AFA31CFB}">
      <dsp:nvSpPr>
        <dsp:cNvPr id="0" name=""/>
        <dsp:cNvSpPr/>
      </dsp:nvSpPr>
      <dsp:spPr>
        <a:xfrm>
          <a:off x="1013110" y="2714240"/>
          <a:ext cx="8133303" cy="775439"/>
        </a:xfrm>
        <a:prstGeom prst="rect">
          <a:avLst/>
        </a:prstGeom>
        <a:gradFill rotWithShape="0">
          <a:gsLst>
            <a:gs pos="0">
              <a:schemeClr val="accent3">
                <a:shade val="80000"/>
                <a:hueOff val="145938"/>
                <a:satOff val="-954"/>
                <a:lumOff val="16369"/>
                <a:alphaOff val="0"/>
                <a:tint val="50000"/>
                <a:satMod val="300000"/>
              </a:schemeClr>
            </a:gs>
            <a:gs pos="35000">
              <a:schemeClr val="accent3">
                <a:shade val="80000"/>
                <a:hueOff val="145938"/>
                <a:satOff val="-954"/>
                <a:lumOff val="16369"/>
                <a:alphaOff val="0"/>
                <a:tint val="37000"/>
                <a:satMod val="300000"/>
              </a:schemeClr>
            </a:gs>
            <a:gs pos="100000">
              <a:schemeClr val="accent3">
                <a:shade val="80000"/>
                <a:hueOff val="145938"/>
                <a:satOff val="-954"/>
                <a:lumOff val="16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3660" rIns="73660" bIns="73660" numCol="1" spcCol="1270" anchor="ctr" anchorCtr="0">
          <a:noAutofit/>
        </a:bodyPr>
        <a:lstStyle/>
        <a:p>
          <a:pPr lvl="0" algn="l" defTabSz="1289050">
            <a:lnSpc>
              <a:spcPct val="90000"/>
            </a:lnSpc>
            <a:spcBef>
              <a:spcPct val="0"/>
            </a:spcBef>
            <a:spcAft>
              <a:spcPct val="35000"/>
            </a:spcAft>
          </a:pPr>
          <a:r>
            <a:rPr lang="ro-RO" sz="2900" kern="1200" dirty="0" smtClean="0">
              <a:latin typeface="Segoe UI" pitchFamily="34" charset="0"/>
              <a:ea typeface="Segoe UI" pitchFamily="34" charset="0"/>
              <a:cs typeface="Segoe UI" pitchFamily="34" charset="0"/>
            </a:rPr>
            <a:t>de </a:t>
          </a:r>
          <a:r>
            <a:rPr lang="ro-RO" sz="2900" b="1" kern="1200" dirty="0" smtClean="0">
              <a:latin typeface="Segoe UI" pitchFamily="34" charset="0"/>
              <a:ea typeface="Segoe UI" pitchFamily="34" charset="0"/>
              <a:cs typeface="Segoe UI" pitchFamily="34" charset="0"/>
            </a:rPr>
            <a:t>dimensiuni medii </a:t>
          </a:r>
          <a:r>
            <a:rPr lang="ro-RO" sz="2900" kern="1200" dirty="0" smtClean="0">
              <a:latin typeface="Segoe UI" pitchFamily="34" charset="0"/>
              <a:ea typeface="Segoe UI" pitchFamily="34" charset="0"/>
              <a:cs typeface="Segoe UI" pitchFamily="34" charset="0"/>
            </a:rPr>
            <a:t>(0.1 până la 20 MW)</a:t>
          </a:r>
          <a:endParaRPr lang="en-US" sz="2900" kern="1200" dirty="0" smtClean="0">
            <a:latin typeface="Segoe UI" pitchFamily="34" charset="0"/>
            <a:ea typeface="Segoe UI" pitchFamily="34" charset="0"/>
            <a:cs typeface="Segoe UI" pitchFamily="34" charset="0"/>
          </a:endParaRPr>
        </a:p>
      </dsp:txBody>
      <dsp:txXfrm>
        <a:off x="1013110" y="2714240"/>
        <a:ext cx="8133303" cy="775439"/>
      </dsp:txXfrm>
    </dsp:sp>
    <dsp:sp modelId="{9AC809F0-72D8-46FB-B326-3F6968606086}">
      <dsp:nvSpPr>
        <dsp:cNvPr id="0" name=""/>
        <dsp:cNvSpPr/>
      </dsp:nvSpPr>
      <dsp:spPr>
        <a:xfrm>
          <a:off x="528460" y="2617310"/>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45938"/>
              <a:satOff val="-954"/>
              <a:lumOff val="16369"/>
              <a:alphaOff val="0"/>
            </a:schemeClr>
          </a:solidFill>
          <a:prstDash val="solid"/>
        </a:ln>
        <a:effectLst/>
      </dsp:spPr>
      <dsp:style>
        <a:lnRef idx="1">
          <a:scrgbClr r="0" g="0" b="0"/>
        </a:lnRef>
        <a:fillRef idx="2">
          <a:scrgbClr r="0" g="0" b="0"/>
        </a:fillRef>
        <a:effectRef idx="0">
          <a:scrgbClr r="0" g="0" b="0"/>
        </a:effectRef>
        <a:fontRef idx="minor"/>
      </dsp:style>
    </dsp:sp>
    <dsp:sp modelId="{1B62552E-1212-4836-9753-9F1608E16A68}">
      <dsp:nvSpPr>
        <dsp:cNvPr id="0" name=""/>
        <dsp:cNvSpPr/>
      </dsp:nvSpPr>
      <dsp:spPr>
        <a:xfrm>
          <a:off x="568532" y="3877601"/>
          <a:ext cx="8577880" cy="775439"/>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3660" rIns="73660" bIns="73660" numCol="1" spcCol="1270" anchor="ctr" anchorCtr="0">
          <a:noAutofit/>
        </a:bodyPr>
        <a:lstStyle/>
        <a:p>
          <a:pPr lvl="0" algn="l" defTabSz="1289050">
            <a:lnSpc>
              <a:spcPct val="90000"/>
            </a:lnSpc>
            <a:spcBef>
              <a:spcPct val="0"/>
            </a:spcBef>
            <a:spcAft>
              <a:spcPct val="35000"/>
            </a:spcAft>
          </a:pPr>
          <a:r>
            <a:rPr lang="ro-RO" sz="2900" b="0" kern="1200" dirty="0" smtClean="0">
              <a:latin typeface="Segoe UI" pitchFamily="34" charset="0"/>
              <a:ea typeface="Segoe UI" pitchFamily="34" charset="0"/>
              <a:cs typeface="Segoe UI" pitchFamily="34" charset="0"/>
            </a:rPr>
            <a:t>pe</a:t>
          </a:r>
          <a:r>
            <a:rPr lang="ro-RO" sz="2900" b="1" kern="1200" dirty="0" smtClean="0">
              <a:latin typeface="Segoe UI" pitchFamily="34" charset="0"/>
              <a:ea typeface="Segoe UI" pitchFamily="34" charset="0"/>
              <a:cs typeface="Segoe UI" pitchFamily="34" charset="0"/>
            </a:rPr>
            <a:t> b</a:t>
          </a:r>
          <a:r>
            <a:rPr lang="en-US" sz="2900" b="1" kern="1200" dirty="0" err="1" smtClean="0">
              <a:latin typeface="Segoe UI" pitchFamily="34" charset="0"/>
              <a:ea typeface="Segoe UI" pitchFamily="34" charset="0"/>
              <a:cs typeface="Segoe UI" pitchFamily="34" charset="0"/>
            </a:rPr>
            <a:t>iomas</a:t>
          </a:r>
          <a:r>
            <a:rPr lang="ro-RO" sz="2900" b="1" kern="1200" dirty="0" smtClean="0">
              <a:latin typeface="Segoe UI" pitchFamily="34" charset="0"/>
              <a:ea typeface="Segoe UI" pitchFamily="34" charset="0"/>
              <a:cs typeface="Segoe UI" pitchFamily="34" charset="0"/>
            </a:rPr>
            <a:t>ă solidă</a:t>
          </a:r>
          <a:r>
            <a:rPr lang="en-US" sz="2900" kern="1200" dirty="0" smtClean="0">
              <a:latin typeface="Segoe UI" pitchFamily="34" charset="0"/>
              <a:ea typeface="Segoe UI" pitchFamily="34" charset="0"/>
              <a:cs typeface="Segoe UI" pitchFamily="34" charset="0"/>
            </a:rPr>
            <a:t> </a:t>
          </a:r>
          <a:endParaRPr lang="de-AT" sz="2900" b="1" kern="1200" dirty="0">
            <a:latin typeface="Segoe UI" pitchFamily="34" charset="0"/>
            <a:ea typeface="Segoe UI" pitchFamily="34" charset="0"/>
            <a:cs typeface="Segoe UI" pitchFamily="34" charset="0"/>
          </a:endParaRPr>
        </a:p>
      </dsp:txBody>
      <dsp:txXfrm>
        <a:off x="568532" y="3877601"/>
        <a:ext cx="8577880" cy="775439"/>
      </dsp:txXfrm>
    </dsp:sp>
    <dsp:sp modelId="{D9D03908-AA18-4EB6-82EA-0B84E773EA60}">
      <dsp:nvSpPr>
        <dsp:cNvPr id="0" name=""/>
        <dsp:cNvSpPr/>
      </dsp:nvSpPr>
      <dsp:spPr>
        <a:xfrm>
          <a:off x="83882" y="3780672"/>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595CC-5624-4C23-81A9-8869DD74D969}">
      <dsp:nvSpPr>
        <dsp:cNvPr id="0" name=""/>
        <dsp:cNvSpPr/>
      </dsp:nvSpPr>
      <dsp:spPr>
        <a:xfrm>
          <a:off x="568532" y="387518"/>
          <a:ext cx="9009928" cy="775439"/>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Comparație de costuri pentru</a:t>
          </a:r>
          <a:endParaRPr lang="de-AT" sz="2800" kern="1200" dirty="0">
            <a:latin typeface="Segoe UI" pitchFamily="34" charset="0"/>
            <a:ea typeface="Segoe UI" pitchFamily="34" charset="0"/>
            <a:cs typeface="Segoe UI" pitchFamily="34" charset="0"/>
          </a:endParaRPr>
        </a:p>
      </dsp:txBody>
      <dsp:txXfrm>
        <a:off x="568532" y="387518"/>
        <a:ext cx="9009928" cy="775439"/>
      </dsp:txXfrm>
    </dsp:sp>
    <dsp:sp modelId="{4D4A80B1-E1DD-42D6-AAD4-623C3AAA30FF}">
      <dsp:nvSpPr>
        <dsp:cNvPr id="0" name=""/>
        <dsp:cNvSpPr/>
      </dsp:nvSpPr>
      <dsp:spPr>
        <a:xfrm>
          <a:off x="83882" y="290588"/>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B0BBC3D-89A7-4A3B-BD6D-5184B3F35310}">
      <dsp:nvSpPr>
        <dsp:cNvPr id="0" name=""/>
        <dsp:cNvSpPr/>
      </dsp:nvSpPr>
      <dsp:spPr>
        <a:xfrm>
          <a:off x="1013110" y="1550879"/>
          <a:ext cx="8565351" cy="775439"/>
        </a:xfrm>
        <a:prstGeom prst="rect">
          <a:avLst/>
        </a:prstGeom>
        <a:gradFill rotWithShape="0">
          <a:gsLst>
            <a:gs pos="0">
              <a:schemeClr val="accent3">
                <a:shade val="80000"/>
                <a:hueOff val="72969"/>
                <a:satOff val="-477"/>
                <a:lumOff val="8185"/>
                <a:alphaOff val="0"/>
                <a:tint val="50000"/>
                <a:satMod val="300000"/>
              </a:schemeClr>
            </a:gs>
            <a:gs pos="35000">
              <a:schemeClr val="accent3">
                <a:shade val="80000"/>
                <a:hueOff val="72969"/>
                <a:satOff val="-477"/>
                <a:lumOff val="8185"/>
                <a:alphaOff val="0"/>
                <a:tint val="37000"/>
                <a:satMod val="300000"/>
              </a:schemeClr>
            </a:gs>
            <a:gs pos="100000">
              <a:schemeClr val="accent3">
                <a:shade val="80000"/>
                <a:hueOff val="72969"/>
                <a:satOff val="-477"/>
                <a:lumOff val="8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Si</a:t>
          </a:r>
          <a:r>
            <a:rPr lang="en-US" sz="2800" kern="1200" dirty="0" smtClean="0">
              <a:latin typeface="Segoe UI" pitchFamily="34" charset="0"/>
              <a:ea typeface="Segoe UI" pitchFamily="34" charset="0"/>
              <a:cs typeface="Segoe UI" pitchFamily="34" charset="0"/>
            </a:rPr>
            <a:t>stem</a:t>
          </a:r>
          <a:r>
            <a:rPr lang="ro-RO" sz="2800" kern="1200" dirty="0" smtClean="0">
              <a:latin typeface="Segoe UI" pitchFamily="34" charset="0"/>
              <a:ea typeface="Segoe UI" pitchFamily="34" charset="0"/>
              <a:cs typeface="Segoe UI" pitchFamily="34" charset="0"/>
            </a:rPr>
            <a:t>e pe biocombustibili vs. Sisteme pe combustibili fosili (gaz, petrol, cărbune)</a:t>
          </a:r>
          <a:endParaRPr lang="de-AT" sz="2800" kern="1200" dirty="0">
            <a:latin typeface="Segoe UI" pitchFamily="34" charset="0"/>
            <a:ea typeface="Segoe UI" pitchFamily="34" charset="0"/>
            <a:cs typeface="Segoe UI" pitchFamily="34" charset="0"/>
          </a:endParaRPr>
        </a:p>
      </dsp:txBody>
      <dsp:txXfrm>
        <a:off x="1013110" y="1550879"/>
        <a:ext cx="8565351" cy="775439"/>
      </dsp:txXfrm>
    </dsp:sp>
    <dsp:sp modelId="{AAB4E7DC-23DD-4CF0-943C-F907A637986D}">
      <dsp:nvSpPr>
        <dsp:cNvPr id="0" name=""/>
        <dsp:cNvSpPr/>
      </dsp:nvSpPr>
      <dsp:spPr>
        <a:xfrm>
          <a:off x="528460" y="1453949"/>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72969"/>
              <a:satOff val="-477"/>
              <a:lumOff val="8185"/>
              <a:alphaOff val="0"/>
            </a:schemeClr>
          </a:solidFill>
          <a:prstDash val="solid"/>
        </a:ln>
        <a:effectLst/>
      </dsp:spPr>
      <dsp:style>
        <a:lnRef idx="1">
          <a:scrgbClr r="0" g="0" b="0"/>
        </a:lnRef>
        <a:fillRef idx="2">
          <a:scrgbClr r="0" g="0" b="0"/>
        </a:fillRef>
        <a:effectRef idx="0">
          <a:scrgbClr r="0" g="0" b="0"/>
        </a:effectRef>
        <a:fontRef idx="minor"/>
      </dsp:style>
    </dsp:sp>
    <dsp:sp modelId="{3ECB2A1F-A115-4D9A-A822-F29B596EF965}">
      <dsp:nvSpPr>
        <dsp:cNvPr id="0" name=""/>
        <dsp:cNvSpPr/>
      </dsp:nvSpPr>
      <dsp:spPr>
        <a:xfrm>
          <a:off x="1013110" y="2714240"/>
          <a:ext cx="8565351" cy="775439"/>
        </a:xfrm>
        <a:prstGeom prst="rect">
          <a:avLst/>
        </a:prstGeom>
        <a:gradFill rotWithShape="0">
          <a:gsLst>
            <a:gs pos="0">
              <a:schemeClr val="accent3">
                <a:shade val="80000"/>
                <a:hueOff val="145938"/>
                <a:satOff val="-954"/>
                <a:lumOff val="16369"/>
                <a:alphaOff val="0"/>
                <a:tint val="50000"/>
                <a:satMod val="300000"/>
              </a:schemeClr>
            </a:gs>
            <a:gs pos="35000">
              <a:schemeClr val="accent3">
                <a:shade val="80000"/>
                <a:hueOff val="145938"/>
                <a:satOff val="-954"/>
                <a:lumOff val="16369"/>
                <a:alphaOff val="0"/>
                <a:tint val="37000"/>
                <a:satMod val="300000"/>
              </a:schemeClr>
            </a:gs>
            <a:gs pos="100000">
              <a:schemeClr val="accent3">
                <a:shade val="80000"/>
                <a:hueOff val="145938"/>
                <a:satOff val="-954"/>
                <a:lumOff val="16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pentru</a:t>
          </a:r>
          <a:r>
            <a:rPr lang="de-AT" sz="2800" kern="1200" dirty="0" smtClean="0">
              <a:latin typeface="Segoe UI" pitchFamily="34" charset="0"/>
              <a:ea typeface="Segoe UI" pitchFamily="34" charset="0"/>
              <a:cs typeface="Segoe UI" pitchFamily="34" charset="0"/>
            </a:rPr>
            <a:t> </a:t>
          </a:r>
          <a:r>
            <a:rPr lang="ro-RO" sz="2800" b="1" kern="1200" dirty="0" smtClean="0">
              <a:latin typeface="Segoe UI" pitchFamily="34" charset="0"/>
              <a:ea typeface="Segoe UI" pitchFamily="34" charset="0"/>
              <a:cs typeface="Segoe UI" pitchFamily="34" charset="0"/>
            </a:rPr>
            <a:t>proiecte </a:t>
          </a:r>
          <a:r>
            <a:rPr lang="de-AT" sz="2800" b="1" kern="1200" dirty="0" smtClean="0">
              <a:latin typeface="Segoe UI" pitchFamily="34" charset="0"/>
              <a:ea typeface="Segoe UI" pitchFamily="34" charset="0"/>
              <a:cs typeface="Segoe UI" pitchFamily="34" charset="0"/>
            </a:rPr>
            <a:t>in-house </a:t>
          </a:r>
          <a:r>
            <a:rPr lang="de-AT" sz="2800" b="1" kern="1200" dirty="0">
              <a:latin typeface="Segoe UI" pitchFamily="34" charset="0"/>
              <a:ea typeface="Segoe UI" pitchFamily="34" charset="0"/>
              <a:cs typeface="Segoe UI" pitchFamily="34" charset="0"/>
            </a:rPr>
            <a:t>/ </a:t>
          </a:r>
          <a:r>
            <a:rPr lang="de-AT" sz="2800" b="1" kern="1200" dirty="0" smtClean="0">
              <a:latin typeface="Segoe UI" pitchFamily="34" charset="0"/>
              <a:ea typeface="Segoe UI" pitchFamily="34" charset="0"/>
              <a:cs typeface="Segoe UI" pitchFamily="34" charset="0"/>
            </a:rPr>
            <a:t>district heating</a:t>
          </a:r>
          <a:endParaRPr lang="de-AT" sz="2800" b="1" kern="1200" dirty="0">
            <a:latin typeface="Segoe UI" pitchFamily="34" charset="0"/>
            <a:ea typeface="Segoe UI" pitchFamily="34" charset="0"/>
            <a:cs typeface="Segoe UI" pitchFamily="34" charset="0"/>
          </a:endParaRPr>
        </a:p>
      </dsp:txBody>
      <dsp:txXfrm>
        <a:off x="1013110" y="2714240"/>
        <a:ext cx="8565351" cy="775439"/>
      </dsp:txXfrm>
    </dsp:sp>
    <dsp:sp modelId="{A77200F7-6B35-40D7-8C81-E2F73DB50F25}">
      <dsp:nvSpPr>
        <dsp:cNvPr id="0" name=""/>
        <dsp:cNvSpPr/>
      </dsp:nvSpPr>
      <dsp:spPr>
        <a:xfrm>
          <a:off x="528460" y="2617310"/>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45938"/>
              <a:satOff val="-954"/>
              <a:lumOff val="16369"/>
              <a:alphaOff val="0"/>
            </a:schemeClr>
          </a:solidFill>
          <a:prstDash val="solid"/>
        </a:ln>
        <a:effectLst/>
      </dsp:spPr>
      <dsp:style>
        <a:lnRef idx="1">
          <a:scrgbClr r="0" g="0" b="0"/>
        </a:lnRef>
        <a:fillRef idx="2">
          <a:scrgbClr r="0" g="0" b="0"/>
        </a:fillRef>
        <a:effectRef idx="0">
          <a:scrgbClr r="0" g="0" b="0"/>
        </a:effectRef>
        <a:fontRef idx="minor"/>
      </dsp:style>
    </dsp:sp>
    <dsp:sp modelId="{48CB833A-E1EE-4D60-B970-39299496CCCC}">
      <dsp:nvSpPr>
        <dsp:cNvPr id="0" name=""/>
        <dsp:cNvSpPr/>
      </dsp:nvSpPr>
      <dsp:spPr>
        <a:xfrm>
          <a:off x="568532" y="3877601"/>
          <a:ext cx="9009928" cy="775439"/>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pentru</a:t>
          </a:r>
          <a:r>
            <a:rPr lang="de-AT" sz="2800" kern="1200" dirty="0" smtClean="0">
              <a:latin typeface="Segoe UI" pitchFamily="34" charset="0"/>
              <a:ea typeface="Segoe UI" pitchFamily="34" charset="0"/>
              <a:cs typeface="Segoe UI" pitchFamily="34" charset="0"/>
            </a:rPr>
            <a:t> </a:t>
          </a:r>
          <a:r>
            <a:rPr lang="ro-RO" sz="2800" b="1" kern="1200" dirty="0" smtClean="0">
              <a:latin typeface="Segoe UI" pitchFamily="34" charset="0"/>
              <a:ea typeface="Segoe UI" pitchFamily="34" charset="0"/>
              <a:cs typeface="Segoe UI" pitchFamily="34" charset="0"/>
            </a:rPr>
            <a:t>sisteme noi sau existente </a:t>
          </a:r>
          <a:r>
            <a:rPr lang="en-US" sz="2800" kern="1200" dirty="0" smtClean="0">
              <a:latin typeface="Segoe UI" pitchFamily="34" charset="0"/>
              <a:ea typeface="Segoe UI" pitchFamily="34" charset="0"/>
              <a:cs typeface="Segoe UI" pitchFamily="34" charset="0"/>
            </a:rPr>
            <a:t>(fuel switch)</a:t>
          </a:r>
          <a:endParaRPr lang="de-AT" sz="2800" kern="1200" dirty="0">
            <a:latin typeface="Segoe UI" pitchFamily="34" charset="0"/>
            <a:ea typeface="Segoe UI" pitchFamily="34" charset="0"/>
            <a:cs typeface="Segoe UI" pitchFamily="34" charset="0"/>
          </a:endParaRPr>
        </a:p>
      </dsp:txBody>
      <dsp:txXfrm>
        <a:off x="568532" y="3877601"/>
        <a:ext cx="9009928" cy="775439"/>
      </dsp:txXfrm>
    </dsp:sp>
    <dsp:sp modelId="{C4237E0C-44D6-4763-BA22-3A2D73A6FA29}">
      <dsp:nvSpPr>
        <dsp:cNvPr id="0" name=""/>
        <dsp:cNvSpPr/>
      </dsp:nvSpPr>
      <dsp:spPr>
        <a:xfrm>
          <a:off x="83882" y="3780672"/>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373430" y="-822850"/>
          <a:ext cx="6398323" cy="6398323"/>
        </a:xfrm>
        <a:prstGeom prst="blockArc">
          <a:avLst>
            <a:gd name="adj1" fmla="val 18900000"/>
            <a:gd name="adj2" fmla="val 2700000"/>
            <a:gd name="adj3" fmla="val 33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C7251-459E-4895-AE1C-837D274031D2}">
      <dsp:nvSpPr>
        <dsp:cNvPr id="0" name=""/>
        <dsp:cNvSpPr/>
      </dsp:nvSpPr>
      <dsp:spPr>
        <a:xfrm>
          <a:off x="448171" y="296943"/>
          <a:ext cx="9283245" cy="594267"/>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700"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Instrument de calcul prietenos si ușor de utilizat</a:t>
          </a:r>
          <a:r>
            <a:rPr lang="de-DE" sz="2800" kern="1200" dirty="0" smtClean="0">
              <a:latin typeface="Segoe UI" pitchFamily="34" charset="0"/>
              <a:ea typeface="Segoe UI" pitchFamily="34" charset="0"/>
              <a:cs typeface="Segoe UI" pitchFamily="34" charset="0"/>
            </a:rPr>
            <a:t>  </a:t>
          </a:r>
          <a:endParaRPr lang="de-AT" sz="2800" kern="1200" dirty="0">
            <a:latin typeface="Segoe UI" pitchFamily="34" charset="0"/>
            <a:ea typeface="Segoe UI" pitchFamily="34" charset="0"/>
            <a:cs typeface="Segoe UI" pitchFamily="34" charset="0"/>
          </a:endParaRPr>
        </a:p>
      </dsp:txBody>
      <dsp:txXfrm>
        <a:off x="448171" y="296943"/>
        <a:ext cx="9283245" cy="594267"/>
      </dsp:txXfrm>
    </dsp:sp>
    <dsp:sp modelId="{495524F5-EFE4-4AF4-B835-56CC549AF066}">
      <dsp:nvSpPr>
        <dsp:cNvPr id="0" name=""/>
        <dsp:cNvSpPr/>
      </dsp:nvSpPr>
      <dsp:spPr>
        <a:xfrm>
          <a:off x="76753" y="222660"/>
          <a:ext cx="742834" cy="7428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DF2FF0-7B39-4CDD-A24B-7F01C468DD77}">
      <dsp:nvSpPr>
        <dsp:cNvPr id="0" name=""/>
        <dsp:cNvSpPr/>
      </dsp:nvSpPr>
      <dsp:spPr>
        <a:xfrm>
          <a:off x="874006" y="1188060"/>
          <a:ext cx="8857410" cy="594267"/>
        </a:xfrm>
        <a:prstGeom prst="rect">
          <a:avLst/>
        </a:prstGeom>
        <a:gradFill rotWithShape="0">
          <a:gsLst>
            <a:gs pos="0">
              <a:schemeClr val="accent3">
                <a:shade val="80000"/>
                <a:hueOff val="54727"/>
                <a:satOff val="-358"/>
                <a:lumOff val="6139"/>
                <a:alphaOff val="0"/>
                <a:tint val="50000"/>
                <a:satMod val="300000"/>
              </a:schemeClr>
            </a:gs>
            <a:gs pos="35000">
              <a:schemeClr val="accent3">
                <a:shade val="80000"/>
                <a:hueOff val="54727"/>
                <a:satOff val="-358"/>
                <a:lumOff val="6139"/>
                <a:alphaOff val="0"/>
                <a:tint val="37000"/>
                <a:satMod val="300000"/>
              </a:schemeClr>
            </a:gs>
            <a:gs pos="100000">
              <a:schemeClr val="accent3">
                <a:shade val="80000"/>
                <a:hueOff val="54727"/>
                <a:satOff val="-358"/>
                <a:lumOff val="61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700"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M</a:t>
          </a:r>
          <a:r>
            <a:rPr lang="de-DE" sz="2800" b="1" kern="1200" dirty="0" smtClean="0">
              <a:latin typeface="Segoe UI" pitchFamily="34" charset="0"/>
              <a:ea typeface="Segoe UI" pitchFamily="34" charset="0"/>
              <a:cs typeface="Segoe UI" pitchFamily="34" charset="0"/>
            </a:rPr>
            <a:t>anual &amp; </a:t>
          </a:r>
          <a:r>
            <a:rPr lang="ro-RO" sz="2800" b="1" kern="1200" dirty="0" smtClean="0">
              <a:latin typeface="Segoe UI" pitchFamily="34" charset="0"/>
              <a:ea typeface="Segoe UI" pitchFamily="34" charset="0"/>
              <a:cs typeface="Segoe UI" pitchFamily="34" charset="0"/>
            </a:rPr>
            <a:t>instrucțiuni </a:t>
          </a:r>
          <a:r>
            <a:rPr lang="ro-RO" sz="2800" b="0" kern="1200" dirty="0" smtClean="0">
              <a:latin typeface="Segoe UI" pitchFamily="34" charset="0"/>
              <a:ea typeface="Segoe UI" pitchFamily="34" charset="0"/>
              <a:cs typeface="Segoe UI" pitchFamily="34" charset="0"/>
            </a:rPr>
            <a:t>in diferite limbi</a:t>
          </a:r>
          <a:endParaRPr lang="de-AT" sz="2800" b="1" kern="1200" dirty="0">
            <a:latin typeface="Segoe UI" pitchFamily="34" charset="0"/>
            <a:ea typeface="Segoe UI" pitchFamily="34" charset="0"/>
            <a:cs typeface="Segoe UI" pitchFamily="34" charset="0"/>
          </a:endParaRPr>
        </a:p>
      </dsp:txBody>
      <dsp:txXfrm>
        <a:off x="874006" y="1188060"/>
        <a:ext cx="8857410" cy="594267"/>
      </dsp:txXfrm>
    </dsp:sp>
    <dsp:sp modelId="{280BE3F1-452E-4B0C-BB7D-92B6E370D086}">
      <dsp:nvSpPr>
        <dsp:cNvPr id="0" name=""/>
        <dsp:cNvSpPr/>
      </dsp:nvSpPr>
      <dsp:spPr>
        <a:xfrm>
          <a:off x="502588" y="1113776"/>
          <a:ext cx="742834" cy="7428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54727"/>
              <a:satOff val="-358"/>
              <a:lumOff val="6139"/>
              <a:alphaOff val="0"/>
            </a:schemeClr>
          </a:solidFill>
          <a:prstDash val="solid"/>
        </a:ln>
        <a:effectLst/>
      </dsp:spPr>
      <dsp:style>
        <a:lnRef idx="1">
          <a:scrgbClr r="0" g="0" b="0"/>
        </a:lnRef>
        <a:fillRef idx="2">
          <a:scrgbClr r="0" g="0" b="0"/>
        </a:fillRef>
        <a:effectRef idx="0">
          <a:scrgbClr r="0" g="0" b="0"/>
        </a:effectRef>
        <a:fontRef idx="minor"/>
      </dsp:style>
    </dsp:sp>
    <dsp:sp modelId="{20B1DB7E-7C28-4060-AA91-7C723B0C5173}">
      <dsp:nvSpPr>
        <dsp:cNvPr id="0" name=""/>
        <dsp:cNvSpPr/>
      </dsp:nvSpPr>
      <dsp:spPr>
        <a:xfrm>
          <a:off x="1004703" y="2079177"/>
          <a:ext cx="8726713" cy="594267"/>
        </a:xfrm>
        <a:prstGeom prst="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700"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Valori de referință </a:t>
          </a:r>
          <a:r>
            <a:rPr lang="de-DE" sz="2800" kern="1200" dirty="0" smtClean="0">
              <a:latin typeface="Segoe UI" pitchFamily="34" charset="0"/>
              <a:ea typeface="Segoe UI" pitchFamily="34" charset="0"/>
              <a:cs typeface="Segoe UI" pitchFamily="34" charset="0"/>
            </a:rPr>
            <a:t>(20</a:t>
          </a:r>
          <a:r>
            <a:rPr lang="ro-RO" sz="2800" kern="1200" dirty="0" smtClean="0">
              <a:latin typeface="Segoe UI" pitchFamily="34" charset="0"/>
              <a:ea typeface="Segoe UI" pitchFamily="34" charset="0"/>
              <a:cs typeface="Segoe UI" pitchFamily="34" charset="0"/>
            </a:rPr>
            <a:t>1</a:t>
          </a:r>
          <a:r>
            <a:rPr lang="de-DE" sz="2800" kern="1200" dirty="0" smtClean="0">
              <a:latin typeface="Segoe UI" pitchFamily="34" charset="0"/>
              <a:ea typeface="Segoe UI" pitchFamily="34" charset="0"/>
              <a:cs typeface="Segoe UI" pitchFamily="34" charset="0"/>
            </a:rPr>
            <a:t>5), </a:t>
          </a:r>
          <a:r>
            <a:rPr lang="ro-RO" sz="2800" kern="1200" dirty="0" smtClean="0">
              <a:latin typeface="Segoe UI" pitchFamily="34" charset="0"/>
              <a:ea typeface="Segoe UI" pitchFamily="34" charset="0"/>
              <a:cs typeface="Segoe UI" pitchFamily="34" charset="0"/>
            </a:rPr>
            <a:t>care sunt</a:t>
          </a:r>
          <a:endParaRPr lang="de-AT" sz="2800" kern="1200" dirty="0">
            <a:latin typeface="Segoe UI" pitchFamily="34" charset="0"/>
            <a:ea typeface="Segoe UI" pitchFamily="34" charset="0"/>
            <a:cs typeface="Segoe UI" pitchFamily="34" charset="0"/>
          </a:endParaRPr>
        </a:p>
      </dsp:txBody>
      <dsp:txXfrm>
        <a:off x="1004703" y="2079177"/>
        <a:ext cx="8726713" cy="594267"/>
      </dsp:txXfrm>
    </dsp:sp>
    <dsp:sp modelId="{E0FA1AB4-A43C-4E04-8F3B-1775F3F6D897}">
      <dsp:nvSpPr>
        <dsp:cNvPr id="0" name=""/>
        <dsp:cNvSpPr/>
      </dsp:nvSpPr>
      <dsp:spPr>
        <a:xfrm>
          <a:off x="633285" y="2004893"/>
          <a:ext cx="742834" cy="7428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09454"/>
              <a:satOff val="-716"/>
              <a:lumOff val="12277"/>
              <a:alphaOff val="0"/>
            </a:schemeClr>
          </a:solidFill>
          <a:prstDash val="solid"/>
        </a:ln>
        <a:effectLst/>
      </dsp:spPr>
      <dsp:style>
        <a:lnRef idx="1">
          <a:scrgbClr r="0" g="0" b="0"/>
        </a:lnRef>
        <a:fillRef idx="2">
          <a:scrgbClr r="0" g="0" b="0"/>
        </a:fillRef>
        <a:effectRef idx="0">
          <a:scrgbClr r="0" g="0" b="0"/>
        </a:effectRef>
        <a:fontRef idx="minor"/>
      </dsp:style>
    </dsp:sp>
    <dsp:sp modelId="{502CD974-1B32-4C68-9EDF-14E11B4DFA3B}">
      <dsp:nvSpPr>
        <dsp:cNvPr id="0" name=""/>
        <dsp:cNvSpPr/>
      </dsp:nvSpPr>
      <dsp:spPr>
        <a:xfrm>
          <a:off x="874006" y="2970293"/>
          <a:ext cx="8857410" cy="594267"/>
        </a:xfrm>
        <a:prstGeom prst="rect">
          <a:avLst/>
        </a:prstGeom>
        <a:gradFill rotWithShape="0">
          <a:gsLst>
            <a:gs pos="0">
              <a:schemeClr val="accent3">
                <a:shade val="80000"/>
                <a:hueOff val="164180"/>
                <a:satOff val="-1073"/>
                <a:lumOff val="18416"/>
                <a:alphaOff val="0"/>
                <a:tint val="50000"/>
                <a:satMod val="300000"/>
              </a:schemeClr>
            </a:gs>
            <a:gs pos="35000">
              <a:schemeClr val="accent3">
                <a:shade val="80000"/>
                <a:hueOff val="164180"/>
                <a:satOff val="-1073"/>
                <a:lumOff val="18416"/>
                <a:alphaOff val="0"/>
                <a:tint val="37000"/>
                <a:satMod val="300000"/>
              </a:schemeClr>
            </a:gs>
            <a:gs pos="100000">
              <a:schemeClr val="accent3">
                <a:shade val="80000"/>
                <a:hueOff val="164180"/>
                <a:satOff val="-1073"/>
                <a:lumOff val="184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700"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specifice fiecărei țări</a:t>
          </a:r>
          <a:endParaRPr lang="de-AT" sz="2800" kern="1200" dirty="0">
            <a:latin typeface="Segoe UI" pitchFamily="34" charset="0"/>
            <a:ea typeface="Segoe UI" pitchFamily="34" charset="0"/>
            <a:cs typeface="Segoe UI" pitchFamily="34" charset="0"/>
          </a:endParaRPr>
        </a:p>
      </dsp:txBody>
      <dsp:txXfrm>
        <a:off x="874006" y="2970293"/>
        <a:ext cx="8857410" cy="594267"/>
      </dsp:txXfrm>
    </dsp:sp>
    <dsp:sp modelId="{175FBF01-AA12-4381-B78B-795D9F4B2B23}">
      <dsp:nvSpPr>
        <dsp:cNvPr id="0" name=""/>
        <dsp:cNvSpPr/>
      </dsp:nvSpPr>
      <dsp:spPr>
        <a:xfrm>
          <a:off x="502588" y="2896010"/>
          <a:ext cx="742834" cy="7428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64180"/>
              <a:satOff val="-1073"/>
              <a:lumOff val="18416"/>
              <a:alphaOff val="0"/>
            </a:schemeClr>
          </a:solidFill>
          <a:prstDash val="solid"/>
        </a:ln>
        <a:effectLst/>
      </dsp:spPr>
      <dsp:style>
        <a:lnRef idx="1">
          <a:scrgbClr r="0" g="0" b="0"/>
        </a:lnRef>
        <a:fillRef idx="2">
          <a:scrgbClr r="0" g="0" b="0"/>
        </a:fillRef>
        <a:effectRef idx="0">
          <a:scrgbClr r="0" g="0" b="0"/>
        </a:effectRef>
        <a:fontRef idx="minor"/>
      </dsp:style>
    </dsp:sp>
    <dsp:sp modelId="{7B92825E-2AF7-4E64-B8AF-62F589FE70FF}">
      <dsp:nvSpPr>
        <dsp:cNvPr id="0" name=""/>
        <dsp:cNvSpPr/>
      </dsp:nvSpPr>
      <dsp:spPr>
        <a:xfrm>
          <a:off x="448171" y="3861410"/>
          <a:ext cx="9283245" cy="594267"/>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700" tIns="71120" rIns="71120" bIns="71120" numCol="1" spcCol="1270" anchor="ctr" anchorCtr="0">
          <a:noAutofit/>
        </a:bodyPr>
        <a:lstStyle/>
        <a:p>
          <a:pPr lvl="0" algn="l" defTabSz="1244600">
            <a:lnSpc>
              <a:spcPct val="90000"/>
            </a:lnSpc>
            <a:spcBef>
              <a:spcPct val="0"/>
            </a:spcBef>
            <a:spcAft>
              <a:spcPct val="35000"/>
            </a:spcAft>
          </a:pPr>
          <a:r>
            <a:rPr lang="ro-RO" sz="2800" kern="1200" dirty="0" smtClean="0">
              <a:latin typeface="Segoe UI" pitchFamily="34" charset="0"/>
              <a:ea typeface="Segoe UI" pitchFamily="34" charset="0"/>
              <a:cs typeface="Segoe UI" pitchFamily="34" charset="0"/>
            </a:rPr>
            <a:t>pe componente</a:t>
          </a:r>
          <a:r>
            <a:rPr lang="de-DE" sz="2800" kern="1200" dirty="0" smtClean="0">
              <a:latin typeface="Segoe UI" pitchFamily="34" charset="0"/>
              <a:ea typeface="Segoe UI" pitchFamily="34" charset="0"/>
              <a:cs typeface="Segoe UI" pitchFamily="34" charset="0"/>
            </a:rPr>
            <a:t> &amp; </a:t>
          </a:r>
          <a:r>
            <a:rPr lang="ro-RO" sz="2800" kern="1200" dirty="0" smtClean="0">
              <a:latin typeface="Segoe UI" pitchFamily="34" charset="0"/>
              <a:ea typeface="Segoe UI" pitchFamily="34" charset="0"/>
              <a:cs typeface="Segoe UI" pitchFamily="34" charset="0"/>
            </a:rPr>
            <a:t>in funcție de dimensiunea cazanului</a:t>
          </a:r>
          <a:endParaRPr lang="de-AT" sz="2800" kern="1200" dirty="0">
            <a:latin typeface="Segoe UI" pitchFamily="34" charset="0"/>
            <a:ea typeface="Segoe UI" pitchFamily="34" charset="0"/>
            <a:cs typeface="Segoe UI" pitchFamily="34" charset="0"/>
          </a:endParaRPr>
        </a:p>
      </dsp:txBody>
      <dsp:txXfrm>
        <a:off x="448171" y="3861410"/>
        <a:ext cx="9283245" cy="594267"/>
      </dsp:txXfrm>
    </dsp:sp>
    <dsp:sp modelId="{CD7BBAB6-D238-4445-ACE9-BCAC11951778}">
      <dsp:nvSpPr>
        <dsp:cNvPr id="0" name=""/>
        <dsp:cNvSpPr/>
      </dsp:nvSpPr>
      <dsp:spPr>
        <a:xfrm>
          <a:off x="76753" y="3787126"/>
          <a:ext cx="742834" cy="7428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4756-A03E-4176-83BA-E95F2324848D}">
      <dsp:nvSpPr>
        <dsp:cNvPr id="0" name=""/>
        <dsp:cNvSpPr/>
      </dsp:nvSpPr>
      <dsp:spPr>
        <a:xfrm>
          <a:off x="568532" y="387518"/>
          <a:ext cx="8793904" cy="775439"/>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88900" rIns="88900" bIns="88900" numCol="1" spcCol="1270" anchor="ctr" anchorCtr="0">
          <a:noAutofit/>
        </a:bodyPr>
        <a:lstStyle/>
        <a:p>
          <a:pPr lvl="0" algn="l" defTabSz="1555750">
            <a:lnSpc>
              <a:spcPct val="90000"/>
            </a:lnSpc>
            <a:spcBef>
              <a:spcPct val="0"/>
            </a:spcBef>
            <a:spcAft>
              <a:spcPct val="35000"/>
            </a:spcAft>
          </a:pPr>
          <a:r>
            <a:rPr lang="ro-RO" sz="3500" b="1" kern="1200" dirty="0" smtClean="0">
              <a:latin typeface="Segoe UI" pitchFamily="34" charset="0"/>
              <a:ea typeface="Segoe UI" pitchFamily="34" charset="0"/>
              <a:cs typeface="Segoe UI" pitchFamily="34" charset="0"/>
            </a:rPr>
            <a:t>Sisteme pe apa caldă</a:t>
          </a:r>
          <a:r>
            <a:rPr lang="de-AT" sz="3500" b="1" kern="1200" dirty="0" smtClean="0">
              <a:latin typeface="Segoe UI" pitchFamily="34" charset="0"/>
              <a:ea typeface="Segoe UI" pitchFamily="34" charset="0"/>
              <a:cs typeface="Segoe UI" pitchFamily="34" charset="0"/>
            </a:rPr>
            <a:t> </a:t>
          </a:r>
          <a:r>
            <a:rPr lang="de-DE" sz="3500" i="0" kern="1200" dirty="0" smtClean="0">
              <a:latin typeface="Segoe UI" pitchFamily="34" charset="0"/>
              <a:ea typeface="Segoe UI" pitchFamily="34" charset="0"/>
              <a:cs typeface="Segoe UI" pitchFamily="34" charset="0"/>
            </a:rPr>
            <a:t>(95 </a:t>
          </a:r>
          <a:r>
            <a:rPr lang="ro-RO" sz="3500" i="0" kern="1200" dirty="0" smtClean="0">
              <a:latin typeface="Segoe UI" pitchFamily="34" charset="0"/>
              <a:ea typeface="Segoe UI" pitchFamily="34" charset="0"/>
              <a:cs typeface="Segoe UI" pitchFamily="34" charset="0"/>
            </a:rPr>
            <a:t>-</a:t>
          </a:r>
          <a:r>
            <a:rPr lang="de-DE" sz="3500" i="0" kern="1200" dirty="0" smtClean="0">
              <a:latin typeface="Segoe UI" pitchFamily="34" charset="0"/>
              <a:ea typeface="Segoe UI" pitchFamily="34" charset="0"/>
              <a:cs typeface="Segoe UI" pitchFamily="34" charset="0"/>
            </a:rPr>
            <a:t> 130°C</a:t>
          </a:r>
          <a:r>
            <a:rPr lang="ro-RO" sz="3500" i="0" kern="1200" dirty="0" smtClean="0">
              <a:latin typeface="Segoe UI" pitchFamily="34" charset="0"/>
              <a:ea typeface="Segoe UI" pitchFamily="34" charset="0"/>
              <a:cs typeface="Segoe UI" pitchFamily="34" charset="0"/>
            </a:rPr>
            <a:t> temp.</a:t>
          </a:r>
          <a:r>
            <a:rPr lang="de-DE" sz="3500" i="0" kern="1200" dirty="0" smtClean="0">
              <a:latin typeface="Segoe UI" pitchFamily="34" charset="0"/>
              <a:ea typeface="Segoe UI" pitchFamily="34" charset="0"/>
              <a:cs typeface="Segoe UI" pitchFamily="34" charset="0"/>
            </a:rPr>
            <a:t>)</a:t>
          </a:r>
          <a:endParaRPr lang="de-AT" sz="3500" i="0" kern="1200" dirty="0">
            <a:latin typeface="Segoe UI" pitchFamily="34" charset="0"/>
            <a:ea typeface="Segoe UI" pitchFamily="34" charset="0"/>
            <a:cs typeface="Segoe UI" pitchFamily="34" charset="0"/>
          </a:endParaRPr>
        </a:p>
      </dsp:txBody>
      <dsp:txXfrm>
        <a:off x="568532" y="387518"/>
        <a:ext cx="8793904" cy="775439"/>
      </dsp:txXfrm>
    </dsp:sp>
    <dsp:sp modelId="{E494184C-4E66-4B2C-B85A-DC912EA121D6}">
      <dsp:nvSpPr>
        <dsp:cNvPr id="0" name=""/>
        <dsp:cNvSpPr/>
      </dsp:nvSpPr>
      <dsp:spPr>
        <a:xfrm>
          <a:off x="83882" y="290588"/>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2D9DC8-8AF2-41F7-9BE3-42F183C90F1F}">
      <dsp:nvSpPr>
        <dsp:cNvPr id="0" name=""/>
        <dsp:cNvSpPr/>
      </dsp:nvSpPr>
      <dsp:spPr>
        <a:xfrm>
          <a:off x="1013110" y="1550879"/>
          <a:ext cx="8349327" cy="775439"/>
        </a:xfrm>
        <a:prstGeom prst="rect">
          <a:avLst/>
        </a:prstGeom>
        <a:gradFill rotWithShape="0">
          <a:gsLst>
            <a:gs pos="0">
              <a:schemeClr val="accent3">
                <a:shade val="80000"/>
                <a:hueOff val="72969"/>
                <a:satOff val="-477"/>
                <a:lumOff val="8185"/>
                <a:alphaOff val="0"/>
                <a:tint val="50000"/>
                <a:satMod val="300000"/>
              </a:schemeClr>
            </a:gs>
            <a:gs pos="35000">
              <a:schemeClr val="accent3">
                <a:shade val="80000"/>
                <a:hueOff val="72969"/>
                <a:satOff val="-477"/>
                <a:lumOff val="8185"/>
                <a:alphaOff val="0"/>
                <a:tint val="37000"/>
                <a:satMod val="300000"/>
              </a:schemeClr>
            </a:gs>
            <a:gs pos="100000">
              <a:schemeClr val="accent3">
                <a:shade val="80000"/>
                <a:hueOff val="72969"/>
                <a:satOff val="-477"/>
                <a:lumOff val="8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88900" rIns="88900" bIns="88900" numCol="1" spcCol="1270" anchor="ctr" anchorCtr="0">
          <a:noAutofit/>
        </a:bodyPr>
        <a:lstStyle/>
        <a:p>
          <a:pPr lvl="0" algn="l" defTabSz="1555750">
            <a:lnSpc>
              <a:spcPct val="90000"/>
            </a:lnSpc>
            <a:spcBef>
              <a:spcPct val="0"/>
            </a:spcBef>
            <a:spcAft>
              <a:spcPct val="35000"/>
            </a:spcAft>
          </a:pPr>
          <a:r>
            <a:rPr lang="ro-RO" sz="3500" b="1" kern="1200" dirty="0" smtClean="0">
              <a:latin typeface="Segoe UI" pitchFamily="34" charset="0"/>
              <a:ea typeface="Segoe UI" pitchFamily="34" charset="0"/>
              <a:cs typeface="Segoe UI" pitchFamily="34" charset="0"/>
            </a:rPr>
            <a:t>Nu includ </a:t>
          </a:r>
          <a:r>
            <a:rPr lang="ro-RO" sz="3500" b="0" kern="1200" dirty="0" smtClean="0">
              <a:latin typeface="Segoe UI" pitchFamily="34" charset="0"/>
              <a:ea typeface="Segoe UI" pitchFamily="34" charset="0"/>
              <a:cs typeface="Segoe UI" pitchFamily="34" charset="0"/>
            </a:rPr>
            <a:t>următoarele componente</a:t>
          </a:r>
          <a:r>
            <a:rPr lang="en-US" sz="3500" kern="1200" dirty="0" smtClean="0">
              <a:latin typeface="Segoe UI" pitchFamily="34" charset="0"/>
              <a:ea typeface="Segoe UI" pitchFamily="34" charset="0"/>
              <a:cs typeface="Segoe UI" pitchFamily="34" charset="0"/>
            </a:rPr>
            <a:t>:</a:t>
          </a:r>
          <a:endParaRPr lang="de-AT" sz="3500" kern="1200" dirty="0">
            <a:latin typeface="Segoe UI" pitchFamily="34" charset="0"/>
            <a:ea typeface="Segoe UI" pitchFamily="34" charset="0"/>
            <a:cs typeface="Segoe UI" pitchFamily="34" charset="0"/>
          </a:endParaRPr>
        </a:p>
      </dsp:txBody>
      <dsp:txXfrm>
        <a:off x="1013110" y="1550879"/>
        <a:ext cx="8349327" cy="775439"/>
      </dsp:txXfrm>
    </dsp:sp>
    <dsp:sp modelId="{EA82E92D-E707-40FD-834C-B297B6CADD7A}">
      <dsp:nvSpPr>
        <dsp:cNvPr id="0" name=""/>
        <dsp:cNvSpPr/>
      </dsp:nvSpPr>
      <dsp:spPr>
        <a:xfrm>
          <a:off x="528460" y="1453949"/>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72969"/>
              <a:satOff val="-477"/>
              <a:lumOff val="8185"/>
              <a:alphaOff val="0"/>
            </a:schemeClr>
          </a:solidFill>
          <a:prstDash val="solid"/>
        </a:ln>
        <a:effectLst/>
      </dsp:spPr>
      <dsp:style>
        <a:lnRef idx="1">
          <a:scrgbClr r="0" g="0" b="0"/>
        </a:lnRef>
        <a:fillRef idx="2">
          <a:scrgbClr r="0" g="0" b="0"/>
        </a:fillRef>
        <a:effectRef idx="0">
          <a:scrgbClr r="0" g="0" b="0"/>
        </a:effectRef>
        <a:fontRef idx="minor"/>
      </dsp:style>
    </dsp:sp>
    <dsp:sp modelId="{B4CFE632-E418-4A59-B60D-715FB38E363A}">
      <dsp:nvSpPr>
        <dsp:cNvPr id="0" name=""/>
        <dsp:cNvSpPr/>
      </dsp:nvSpPr>
      <dsp:spPr>
        <a:xfrm>
          <a:off x="1013110" y="2714240"/>
          <a:ext cx="8349327" cy="775439"/>
        </a:xfrm>
        <a:prstGeom prst="rect">
          <a:avLst/>
        </a:prstGeom>
        <a:gradFill rotWithShape="0">
          <a:gsLst>
            <a:gs pos="0">
              <a:schemeClr val="accent3">
                <a:shade val="80000"/>
                <a:hueOff val="145938"/>
                <a:satOff val="-954"/>
                <a:lumOff val="16369"/>
                <a:alphaOff val="0"/>
                <a:tint val="50000"/>
                <a:satMod val="300000"/>
              </a:schemeClr>
            </a:gs>
            <a:gs pos="35000">
              <a:schemeClr val="accent3">
                <a:shade val="80000"/>
                <a:hueOff val="145938"/>
                <a:satOff val="-954"/>
                <a:lumOff val="16369"/>
                <a:alphaOff val="0"/>
                <a:tint val="37000"/>
                <a:satMod val="300000"/>
              </a:schemeClr>
            </a:gs>
            <a:gs pos="100000">
              <a:schemeClr val="accent3">
                <a:shade val="80000"/>
                <a:hueOff val="145938"/>
                <a:satOff val="-954"/>
                <a:lumOff val="16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88900" rIns="88900" bIns="88900" numCol="1" spcCol="1270" anchor="ctr" anchorCtr="0">
          <a:noAutofit/>
        </a:bodyPr>
        <a:lstStyle/>
        <a:p>
          <a:pPr lvl="0" algn="l" defTabSz="1555750">
            <a:lnSpc>
              <a:spcPct val="90000"/>
            </a:lnSpc>
            <a:spcBef>
              <a:spcPct val="0"/>
            </a:spcBef>
            <a:spcAft>
              <a:spcPct val="35000"/>
            </a:spcAft>
          </a:pPr>
          <a:r>
            <a:rPr lang="ro-RO" sz="3500" kern="1200" dirty="0" smtClean="0">
              <a:latin typeface="Segoe UI" pitchFamily="34" charset="0"/>
              <a:ea typeface="Segoe UI" pitchFamily="34" charset="0"/>
              <a:cs typeface="Segoe UI" pitchFamily="34" charset="0"/>
            </a:rPr>
            <a:t>zona de stocare tampon</a:t>
          </a:r>
          <a:endParaRPr lang="de-AT" sz="3500" kern="1200" dirty="0">
            <a:latin typeface="Segoe UI" pitchFamily="34" charset="0"/>
            <a:ea typeface="Segoe UI" pitchFamily="34" charset="0"/>
            <a:cs typeface="Segoe UI" pitchFamily="34" charset="0"/>
          </a:endParaRPr>
        </a:p>
      </dsp:txBody>
      <dsp:txXfrm>
        <a:off x="1013110" y="2714240"/>
        <a:ext cx="8349327" cy="775439"/>
      </dsp:txXfrm>
    </dsp:sp>
    <dsp:sp modelId="{4D7BA8EA-45FE-46FA-A4BF-3C03AAF8EEA0}">
      <dsp:nvSpPr>
        <dsp:cNvPr id="0" name=""/>
        <dsp:cNvSpPr/>
      </dsp:nvSpPr>
      <dsp:spPr>
        <a:xfrm>
          <a:off x="528460" y="2617310"/>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45938"/>
              <a:satOff val="-954"/>
              <a:lumOff val="16369"/>
              <a:alphaOff val="0"/>
            </a:schemeClr>
          </a:solidFill>
          <a:prstDash val="solid"/>
        </a:ln>
        <a:effectLst/>
      </dsp:spPr>
      <dsp:style>
        <a:lnRef idx="1">
          <a:scrgbClr r="0" g="0" b="0"/>
        </a:lnRef>
        <a:fillRef idx="2">
          <a:scrgbClr r="0" g="0" b="0"/>
        </a:fillRef>
        <a:effectRef idx="0">
          <a:scrgbClr r="0" g="0" b="0"/>
        </a:effectRef>
        <a:fontRef idx="minor"/>
      </dsp:style>
    </dsp:sp>
    <dsp:sp modelId="{75DE27AC-2C59-45C4-8120-DE1FA2875B82}">
      <dsp:nvSpPr>
        <dsp:cNvPr id="0" name=""/>
        <dsp:cNvSpPr/>
      </dsp:nvSpPr>
      <dsp:spPr>
        <a:xfrm>
          <a:off x="568532" y="3877601"/>
          <a:ext cx="8793904" cy="775439"/>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88900" rIns="88900" bIns="88900" numCol="1" spcCol="1270" anchor="ctr" anchorCtr="0">
          <a:noAutofit/>
        </a:bodyPr>
        <a:lstStyle/>
        <a:p>
          <a:pPr lvl="0" algn="l" defTabSz="1555750">
            <a:lnSpc>
              <a:spcPct val="90000"/>
            </a:lnSpc>
            <a:spcBef>
              <a:spcPct val="0"/>
            </a:spcBef>
            <a:spcAft>
              <a:spcPct val="35000"/>
            </a:spcAft>
          </a:pPr>
          <a:r>
            <a:rPr lang="ro-RO" sz="3500" kern="1200" dirty="0" smtClean="0">
              <a:latin typeface="Segoe UI" pitchFamily="34" charset="0"/>
              <a:ea typeface="Segoe UI" pitchFamily="34" charset="0"/>
              <a:cs typeface="Segoe UI" pitchFamily="34" charset="0"/>
            </a:rPr>
            <a:t>bloc de condensare a gazelor de ardere</a:t>
          </a:r>
          <a:endParaRPr lang="de-AT" sz="3500" kern="1200" dirty="0">
            <a:latin typeface="Segoe UI" pitchFamily="34" charset="0"/>
            <a:ea typeface="Segoe UI" pitchFamily="34" charset="0"/>
            <a:cs typeface="Segoe UI" pitchFamily="34" charset="0"/>
          </a:endParaRPr>
        </a:p>
      </dsp:txBody>
      <dsp:txXfrm>
        <a:off x="568532" y="3877601"/>
        <a:ext cx="8793904" cy="775439"/>
      </dsp:txXfrm>
    </dsp:sp>
    <dsp:sp modelId="{5636A20E-13EA-471A-ACBA-A98B446CF10F}">
      <dsp:nvSpPr>
        <dsp:cNvPr id="0" name=""/>
        <dsp:cNvSpPr/>
      </dsp:nvSpPr>
      <dsp:spPr>
        <a:xfrm>
          <a:off x="83882" y="3780672"/>
          <a:ext cx="969299" cy="9692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862188" y="-897155"/>
          <a:ext cx="6978933" cy="6978933"/>
        </a:xfrm>
        <a:prstGeom prst="blockArc">
          <a:avLst>
            <a:gd name="adj1" fmla="val 18900000"/>
            <a:gd name="adj2" fmla="val 2700000"/>
            <a:gd name="adj3" fmla="val 310"/>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B9B2C-B340-4484-89F9-C5A340635198}">
      <dsp:nvSpPr>
        <dsp:cNvPr id="0" name=""/>
        <dsp:cNvSpPr/>
      </dsp:nvSpPr>
      <dsp:spPr>
        <a:xfrm>
          <a:off x="416024" y="273022"/>
          <a:ext cx="9088154" cy="545837"/>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Analiza dinamică a fluxului de numerar</a:t>
          </a:r>
          <a:endParaRPr lang="de-DE" sz="2800" b="1" kern="1200" dirty="0" smtClean="0">
            <a:latin typeface="Segoe UI" pitchFamily="34" charset="0"/>
            <a:ea typeface="Segoe UI" pitchFamily="34" charset="0"/>
            <a:cs typeface="Segoe UI" pitchFamily="34" charset="0"/>
          </a:endParaRPr>
        </a:p>
      </dsp:txBody>
      <dsp:txXfrm>
        <a:off x="416024" y="273022"/>
        <a:ext cx="9088154" cy="545837"/>
      </dsp:txXfrm>
    </dsp:sp>
    <dsp:sp modelId="{017023F9-4EF8-4F20-AFFE-A91307B11DFA}">
      <dsp:nvSpPr>
        <dsp:cNvPr id="0" name=""/>
        <dsp:cNvSpPr/>
      </dsp:nvSpPr>
      <dsp:spPr>
        <a:xfrm>
          <a:off x="74876" y="204792"/>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ECCD554-6FC8-4264-8F9F-23FED9DBC7FC}">
      <dsp:nvSpPr>
        <dsp:cNvPr id="0" name=""/>
        <dsp:cNvSpPr/>
      </dsp:nvSpPr>
      <dsp:spPr>
        <a:xfrm>
          <a:off x="865012" y="1091674"/>
          <a:ext cx="8639165" cy="545837"/>
        </a:xfrm>
        <a:prstGeom prst="rect">
          <a:avLst/>
        </a:prstGeom>
        <a:gradFill rotWithShape="0">
          <a:gsLst>
            <a:gs pos="0">
              <a:schemeClr val="accent3">
                <a:shade val="80000"/>
                <a:hueOff val="43781"/>
                <a:satOff val="-286"/>
                <a:lumOff val="4911"/>
                <a:alphaOff val="0"/>
                <a:tint val="50000"/>
                <a:satMod val="300000"/>
              </a:schemeClr>
            </a:gs>
            <a:gs pos="35000">
              <a:schemeClr val="accent3">
                <a:shade val="80000"/>
                <a:hueOff val="43781"/>
                <a:satOff val="-286"/>
                <a:lumOff val="4911"/>
                <a:alphaOff val="0"/>
                <a:tint val="37000"/>
                <a:satMod val="300000"/>
              </a:schemeClr>
            </a:gs>
            <a:gs pos="100000">
              <a:schemeClr val="accent3">
                <a:shade val="80000"/>
                <a:hueOff val="43781"/>
                <a:satOff val="-286"/>
                <a:lumOff val="49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ro-RO" sz="2800" b="0" kern="1200" dirty="0" smtClean="0">
              <a:latin typeface="Segoe UI" pitchFamily="34" charset="0"/>
              <a:ea typeface="Segoe UI" pitchFamily="34" charset="0"/>
              <a:cs typeface="Segoe UI" pitchFamily="34" charset="0"/>
            </a:rPr>
            <a:t>Calculul</a:t>
          </a:r>
          <a:r>
            <a:rPr lang="de-AT" sz="2800" b="0" kern="1200" dirty="0" smtClean="0">
              <a:latin typeface="Segoe UI" pitchFamily="34" charset="0"/>
              <a:ea typeface="Segoe UI" pitchFamily="34" charset="0"/>
              <a:cs typeface="Segoe UI" pitchFamily="34" charset="0"/>
            </a:rPr>
            <a:t> </a:t>
          </a:r>
          <a:r>
            <a:rPr lang="de-AT" sz="2800" b="1" kern="1200" dirty="0" smtClean="0">
              <a:latin typeface="Segoe UI" pitchFamily="34" charset="0"/>
              <a:ea typeface="Segoe UI" pitchFamily="34" charset="0"/>
              <a:cs typeface="Segoe UI" pitchFamily="34" charset="0"/>
            </a:rPr>
            <a:t>P</a:t>
          </a:r>
          <a:r>
            <a:rPr lang="ro-RO" sz="2800" b="1" kern="1200" dirty="0" err="1" smtClean="0">
              <a:latin typeface="Segoe UI" pitchFamily="34" charset="0"/>
              <a:ea typeface="Segoe UI" pitchFamily="34" charset="0"/>
              <a:cs typeface="Segoe UI" pitchFamily="34" charset="0"/>
            </a:rPr>
            <a:t>erioadei</a:t>
          </a:r>
          <a:r>
            <a:rPr lang="ro-RO" sz="2800" b="1" kern="1200" dirty="0" smtClean="0">
              <a:latin typeface="Segoe UI" pitchFamily="34" charset="0"/>
              <a:ea typeface="Segoe UI" pitchFamily="34" charset="0"/>
              <a:cs typeface="Segoe UI" pitchFamily="34" charset="0"/>
            </a:rPr>
            <a:t> de Rambursare</a:t>
          </a:r>
          <a:endParaRPr lang="de-DE" sz="2800" b="1" kern="1200" dirty="0" smtClean="0">
            <a:latin typeface="Segoe UI" pitchFamily="34" charset="0"/>
            <a:ea typeface="Segoe UI" pitchFamily="34" charset="0"/>
            <a:cs typeface="Segoe UI" pitchFamily="34" charset="0"/>
          </a:endParaRPr>
        </a:p>
      </dsp:txBody>
      <dsp:txXfrm>
        <a:off x="865012" y="1091674"/>
        <a:ext cx="8639165" cy="545837"/>
      </dsp:txXfrm>
    </dsp:sp>
    <dsp:sp modelId="{5A4F0219-C479-4DBB-96D5-1E92F13FF0D8}">
      <dsp:nvSpPr>
        <dsp:cNvPr id="0" name=""/>
        <dsp:cNvSpPr/>
      </dsp:nvSpPr>
      <dsp:spPr>
        <a:xfrm>
          <a:off x="523864" y="1023444"/>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43781"/>
              <a:satOff val="-286"/>
              <a:lumOff val="4911"/>
              <a:alphaOff val="0"/>
            </a:schemeClr>
          </a:solidFill>
          <a:prstDash val="solid"/>
        </a:ln>
        <a:effectLst/>
      </dsp:spPr>
      <dsp:style>
        <a:lnRef idx="1">
          <a:scrgbClr r="0" g="0" b="0"/>
        </a:lnRef>
        <a:fillRef idx="2">
          <a:scrgbClr r="0" g="0" b="0"/>
        </a:fillRef>
        <a:effectRef idx="0">
          <a:scrgbClr r="0" g="0" b="0"/>
        </a:effectRef>
        <a:fontRef idx="minor"/>
      </dsp:style>
    </dsp:sp>
    <dsp:sp modelId="{7FC14215-ADBF-453E-9D6A-BB639FED9F9C}">
      <dsp:nvSpPr>
        <dsp:cNvPr id="0" name=""/>
        <dsp:cNvSpPr/>
      </dsp:nvSpPr>
      <dsp:spPr>
        <a:xfrm>
          <a:off x="1070323" y="1910326"/>
          <a:ext cx="8433854" cy="545837"/>
        </a:xfrm>
        <a:prstGeom prst="rect">
          <a:avLst/>
        </a:prstGeom>
        <a:gradFill rotWithShape="0">
          <a:gsLst>
            <a:gs pos="0">
              <a:schemeClr val="accent3">
                <a:shade val="80000"/>
                <a:hueOff val="87563"/>
                <a:satOff val="-572"/>
                <a:lumOff val="9822"/>
                <a:alphaOff val="0"/>
                <a:tint val="50000"/>
                <a:satMod val="300000"/>
              </a:schemeClr>
            </a:gs>
            <a:gs pos="35000">
              <a:schemeClr val="accent3">
                <a:shade val="80000"/>
                <a:hueOff val="87563"/>
                <a:satOff val="-572"/>
                <a:lumOff val="9822"/>
                <a:alphaOff val="0"/>
                <a:tint val="37000"/>
                <a:satMod val="300000"/>
              </a:schemeClr>
            </a:gs>
            <a:gs pos="100000">
              <a:schemeClr val="accent3">
                <a:shade val="80000"/>
                <a:hueOff val="87563"/>
                <a:satOff val="-572"/>
                <a:lumOff val="98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Valoarea actualizată netă </a:t>
          </a:r>
          <a:r>
            <a:rPr lang="de-AT" sz="2800" b="0" kern="1200" dirty="0" smtClean="0">
              <a:latin typeface="Segoe UI" pitchFamily="34" charset="0"/>
              <a:ea typeface="Segoe UI" pitchFamily="34" charset="0"/>
              <a:cs typeface="Segoe UI" pitchFamily="34" charset="0"/>
            </a:rPr>
            <a:t>(NPV, t=25 yrs.)</a:t>
          </a:r>
        </a:p>
      </dsp:txBody>
      <dsp:txXfrm>
        <a:off x="1070323" y="1910326"/>
        <a:ext cx="8433854" cy="545837"/>
      </dsp:txXfrm>
    </dsp:sp>
    <dsp:sp modelId="{BFF87F93-A70C-48B8-BE24-D557CF47C07B}">
      <dsp:nvSpPr>
        <dsp:cNvPr id="0" name=""/>
        <dsp:cNvSpPr/>
      </dsp:nvSpPr>
      <dsp:spPr>
        <a:xfrm>
          <a:off x="729175" y="1842096"/>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87563"/>
              <a:satOff val="-572"/>
              <a:lumOff val="9822"/>
              <a:alphaOff val="0"/>
            </a:schemeClr>
          </a:solidFill>
          <a:prstDash val="solid"/>
        </a:ln>
        <a:effectLst/>
      </dsp:spPr>
      <dsp:style>
        <a:lnRef idx="1">
          <a:scrgbClr r="0" g="0" b="0"/>
        </a:lnRef>
        <a:fillRef idx="2">
          <a:scrgbClr r="0" g="0" b="0"/>
        </a:fillRef>
        <a:effectRef idx="0">
          <a:scrgbClr r="0" g="0" b="0"/>
        </a:effectRef>
        <a:fontRef idx="minor"/>
      </dsp:style>
    </dsp:sp>
    <dsp:sp modelId="{E1FFA1A7-FDED-4A14-9B43-32AE0D159408}">
      <dsp:nvSpPr>
        <dsp:cNvPr id="0" name=""/>
        <dsp:cNvSpPr/>
      </dsp:nvSpPr>
      <dsp:spPr>
        <a:xfrm>
          <a:off x="1070323" y="2728459"/>
          <a:ext cx="8433854" cy="545837"/>
        </a:xfrm>
        <a:prstGeom prst="rect">
          <a:avLst/>
        </a:prstGeom>
        <a:gradFill rotWithShape="0">
          <a:gsLst>
            <a:gs pos="0">
              <a:schemeClr val="accent3">
                <a:shade val="80000"/>
                <a:hueOff val="131344"/>
                <a:satOff val="-859"/>
                <a:lumOff val="14732"/>
                <a:alphaOff val="0"/>
                <a:tint val="50000"/>
                <a:satMod val="300000"/>
              </a:schemeClr>
            </a:gs>
            <a:gs pos="35000">
              <a:schemeClr val="accent3">
                <a:shade val="80000"/>
                <a:hueOff val="131344"/>
                <a:satOff val="-859"/>
                <a:lumOff val="14732"/>
                <a:alphaOff val="0"/>
                <a:tint val="37000"/>
                <a:satMod val="300000"/>
              </a:schemeClr>
            </a:gs>
            <a:gs pos="100000">
              <a:schemeClr val="accent3">
                <a:shade val="80000"/>
                <a:hueOff val="131344"/>
                <a:satOff val="-859"/>
                <a:lumOff val="147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ro-RO" sz="2800" b="1" kern="1200" dirty="0" smtClean="0">
              <a:latin typeface="Segoe UI" pitchFamily="34" charset="0"/>
              <a:ea typeface="Segoe UI" pitchFamily="34" charset="0"/>
              <a:cs typeface="Segoe UI" pitchFamily="34" charset="0"/>
            </a:rPr>
            <a:t>Rata internă de rentabilitate </a:t>
          </a:r>
          <a:r>
            <a:rPr lang="en-US" sz="2800" b="0" kern="1200" dirty="0" smtClean="0">
              <a:latin typeface="Segoe UI" pitchFamily="34" charset="0"/>
              <a:ea typeface="Segoe UI" pitchFamily="34" charset="0"/>
              <a:cs typeface="Segoe UI" pitchFamily="34" charset="0"/>
            </a:rPr>
            <a:t>(IRR, t=25 yrs.)</a:t>
          </a:r>
          <a:endParaRPr lang="de-AT" sz="2800" b="0" kern="1200" dirty="0" smtClean="0">
            <a:latin typeface="Segoe UI" pitchFamily="34" charset="0"/>
            <a:ea typeface="Segoe UI" pitchFamily="34" charset="0"/>
            <a:cs typeface="Segoe UI" pitchFamily="34" charset="0"/>
          </a:endParaRPr>
        </a:p>
      </dsp:txBody>
      <dsp:txXfrm>
        <a:off x="1070323" y="2728459"/>
        <a:ext cx="8433854" cy="545837"/>
      </dsp:txXfrm>
    </dsp:sp>
    <dsp:sp modelId="{506378EE-4EFC-47CE-9B69-5E54024121AA}">
      <dsp:nvSpPr>
        <dsp:cNvPr id="0" name=""/>
        <dsp:cNvSpPr/>
      </dsp:nvSpPr>
      <dsp:spPr>
        <a:xfrm>
          <a:off x="729175" y="2660230"/>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31344"/>
              <a:satOff val="-859"/>
              <a:lumOff val="14732"/>
              <a:alphaOff val="0"/>
            </a:schemeClr>
          </a:solidFill>
          <a:prstDash val="solid"/>
        </a:ln>
        <a:effectLst/>
      </dsp:spPr>
      <dsp:style>
        <a:lnRef idx="1">
          <a:scrgbClr r="0" g="0" b="0"/>
        </a:lnRef>
        <a:fillRef idx="2">
          <a:scrgbClr r="0" g="0" b="0"/>
        </a:fillRef>
        <a:effectRef idx="0">
          <a:scrgbClr r="0" g="0" b="0"/>
        </a:effectRef>
        <a:fontRef idx="minor"/>
      </dsp:style>
    </dsp:sp>
    <dsp:sp modelId="{F35EFF4B-78FF-4BF4-BC2B-21B570A18718}">
      <dsp:nvSpPr>
        <dsp:cNvPr id="0" name=""/>
        <dsp:cNvSpPr/>
      </dsp:nvSpPr>
      <dsp:spPr>
        <a:xfrm>
          <a:off x="865012" y="3547111"/>
          <a:ext cx="8639165" cy="545837"/>
        </a:xfrm>
        <a:prstGeom prst="rect">
          <a:avLst/>
        </a:prstGeom>
        <a:gradFill rotWithShape="0">
          <a:gsLst>
            <a:gs pos="0">
              <a:schemeClr val="accent3">
                <a:shade val="80000"/>
                <a:hueOff val="175126"/>
                <a:satOff val="-1145"/>
                <a:lumOff val="19643"/>
                <a:alphaOff val="0"/>
                <a:tint val="50000"/>
                <a:satMod val="300000"/>
              </a:schemeClr>
            </a:gs>
            <a:gs pos="35000">
              <a:schemeClr val="accent3">
                <a:shade val="80000"/>
                <a:hueOff val="175126"/>
                <a:satOff val="-1145"/>
                <a:lumOff val="19643"/>
                <a:alphaOff val="0"/>
                <a:tint val="37000"/>
                <a:satMod val="300000"/>
              </a:schemeClr>
            </a:gs>
            <a:gs pos="100000">
              <a:schemeClr val="accent3">
                <a:shade val="80000"/>
                <a:hueOff val="175126"/>
                <a:satOff val="-1145"/>
                <a:lumOff val="196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de-AT" sz="2800" b="0" kern="1200" dirty="0" smtClean="0">
              <a:latin typeface="Segoe UI" pitchFamily="34" charset="0"/>
              <a:ea typeface="Segoe UI" pitchFamily="34" charset="0"/>
              <a:cs typeface="Segoe UI" pitchFamily="34" charset="0"/>
            </a:rPr>
            <a:t>Calculator</a:t>
          </a:r>
          <a:r>
            <a:rPr lang="ro-RO" sz="2800" b="0" kern="1200" dirty="0" smtClean="0">
              <a:latin typeface="Segoe UI" pitchFamily="34" charset="0"/>
              <a:ea typeface="Segoe UI" pitchFamily="34" charset="0"/>
              <a:cs typeface="Segoe UI" pitchFamily="34" charset="0"/>
            </a:rPr>
            <a:t> pentru</a:t>
          </a:r>
          <a:r>
            <a:rPr lang="de-AT" sz="2800" b="0" kern="1200" dirty="0" smtClean="0">
              <a:latin typeface="Segoe UI" pitchFamily="34" charset="0"/>
              <a:ea typeface="Segoe UI" pitchFamily="34" charset="0"/>
              <a:cs typeface="Segoe UI" pitchFamily="34" charset="0"/>
            </a:rPr>
            <a:t> </a:t>
          </a:r>
          <a:r>
            <a:rPr lang="ro-RO" sz="2800" b="1" kern="1200" dirty="0" smtClean="0">
              <a:latin typeface="Segoe UI" pitchFamily="34" charset="0"/>
              <a:ea typeface="Segoe UI" pitchFamily="34" charset="0"/>
              <a:cs typeface="Segoe UI" pitchFamily="34" charset="0"/>
            </a:rPr>
            <a:t>Costul de producere a căldurii</a:t>
          </a:r>
          <a:endParaRPr lang="de-AT" sz="2800" b="1" kern="1200" dirty="0" smtClean="0">
            <a:latin typeface="Segoe UI" pitchFamily="34" charset="0"/>
            <a:ea typeface="Segoe UI" pitchFamily="34" charset="0"/>
            <a:cs typeface="Segoe UI" pitchFamily="34" charset="0"/>
          </a:endParaRPr>
        </a:p>
      </dsp:txBody>
      <dsp:txXfrm>
        <a:off x="865012" y="3547111"/>
        <a:ext cx="8639165" cy="545837"/>
      </dsp:txXfrm>
    </dsp:sp>
    <dsp:sp modelId="{A79A404D-733F-4606-9068-66AF34FA24D2}">
      <dsp:nvSpPr>
        <dsp:cNvPr id="0" name=""/>
        <dsp:cNvSpPr/>
      </dsp:nvSpPr>
      <dsp:spPr>
        <a:xfrm>
          <a:off x="523864" y="3478882"/>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75126"/>
              <a:satOff val="-1145"/>
              <a:lumOff val="19643"/>
              <a:alphaOff val="0"/>
            </a:schemeClr>
          </a:solidFill>
          <a:prstDash val="solid"/>
        </a:ln>
        <a:effectLst/>
      </dsp:spPr>
      <dsp:style>
        <a:lnRef idx="1">
          <a:scrgbClr r="0" g="0" b="0"/>
        </a:lnRef>
        <a:fillRef idx="2">
          <a:scrgbClr r="0" g="0" b="0"/>
        </a:fillRef>
        <a:effectRef idx="0">
          <a:scrgbClr r="0" g="0" b="0"/>
        </a:effectRef>
        <a:fontRef idx="minor"/>
      </dsp:style>
    </dsp:sp>
    <dsp:sp modelId="{87C8AB66-CC76-4804-8775-3626D3F3BFE8}">
      <dsp:nvSpPr>
        <dsp:cNvPr id="0" name=""/>
        <dsp:cNvSpPr/>
      </dsp:nvSpPr>
      <dsp:spPr>
        <a:xfrm>
          <a:off x="416024" y="4365763"/>
          <a:ext cx="9088154" cy="545837"/>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3258" tIns="71120" rIns="71120" bIns="71120" numCol="1" spcCol="1270" anchor="ctr" anchorCtr="0">
          <a:noAutofit/>
        </a:bodyPr>
        <a:lstStyle/>
        <a:p>
          <a:pPr lvl="0" algn="l" defTabSz="1244600">
            <a:lnSpc>
              <a:spcPct val="90000"/>
            </a:lnSpc>
            <a:spcBef>
              <a:spcPct val="0"/>
            </a:spcBef>
            <a:spcAft>
              <a:spcPct val="35000"/>
            </a:spcAft>
          </a:pPr>
          <a:r>
            <a:rPr lang="ro-RO" sz="2800" b="0" kern="1200" dirty="0" smtClean="0">
              <a:latin typeface="Segoe UI" pitchFamily="34" charset="0"/>
              <a:ea typeface="Segoe UI" pitchFamily="34" charset="0"/>
              <a:cs typeface="Segoe UI" pitchFamily="34" charset="0"/>
            </a:rPr>
            <a:t>Pentru</a:t>
          </a:r>
          <a:r>
            <a:rPr lang="de-DE" sz="2800" b="0" kern="1200" dirty="0" smtClean="0">
              <a:latin typeface="Segoe UI" pitchFamily="34" charset="0"/>
              <a:ea typeface="Segoe UI" pitchFamily="34" charset="0"/>
              <a:cs typeface="Segoe UI" pitchFamily="34" charset="0"/>
            </a:rPr>
            <a:t> </a:t>
          </a:r>
          <a:r>
            <a:rPr lang="ro-RO" sz="2800" b="1" kern="1200" dirty="0" smtClean="0">
              <a:latin typeface="Segoe UI" pitchFamily="34" charset="0"/>
              <a:ea typeface="Segoe UI" pitchFamily="34" charset="0"/>
              <a:cs typeface="Segoe UI" pitchFamily="34" charset="0"/>
            </a:rPr>
            <a:t>sisteme</a:t>
          </a:r>
          <a:r>
            <a:rPr lang="ro-RO" sz="2800" b="0" kern="1200" dirty="0" smtClean="0">
              <a:latin typeface="Segoe UI" pitchFamily="34" charset="0"/>
              <a:ea typeface="Segoe UI" pitchFamily="34" charset="0"/>
              <a:cs typeface="Segoe UI" pitchFamily="34" charset="0"/>
            </a:rPr>
            <a:t> pe </a:t>
          </a:r>
          <a:r>
            <a:rPr lang="de-AT" sz="2800" b="1" i="0" u="none" kern="1200" dirty="0" smtClean="0">
              <a:latin typeface="Segoe UI" pitchFamily="34" charset="0"/>
              <a:ea typeface="Segoe UI" pitchFamily="34" charset="0"/>
              <a:cs typeface="Segoe UI" pitchFamily="34" charset="0"/>
            </a:rPr>
            <a:t>Biomas</a:t>
          </a:r>
          <a:r>
            <a:rPr lang="ro-RO" sz="2800" b="1" i="0" u="none" kern="1200" dirty="0" smtClean="0">
              <a:latin typeface="Segoe UI" pitchFamily="34" charset="0"/>
              <a:ea typeface="Segoe UI" pitchFamily="34" charset="0"/>
              <a:cs typeface="Segoe UI" pitchFamily="34" charset="0"/>
            </a:rPr>
            <a:t>ă</a:t>
          </a:r>
          <a:r>
            <a:rPr lang="de-AT" sz="2800" b="1" i="0" u="none" kern="1200" dirty="0" smtClean="0">
              <a:latin typeface="Segoe UI" pitchFamily="34" charset="0"/>
              <a:ea typeface="Segoe UI" pitchFamily="34" charset="0"/>
              <a:cs typeface="Segoe UI" pitchFamily="34" charset="0"/>
            </a:rPr>
            <a:t> &amp; </a:t>
          </a:r>
          <a:r>
            <a:rPr lang="ro-RO" sz="2800" b="1" i="0" u="none" kern="1200" dirty="0" smtClean="0">
              <a:latin typeface="Segoe UI" pitchFamily="34" charset="0"/>
              <a:ea typeface="Segoe UI" pitchFamily="34" charset="0"/>
              <a:cs typeface="Segoe UI" pitchFamily="34" charset="0"/>
            </a:rPr>
            <a:t>pe combustibili fosili</a:t>
          </a:r>
          <a:endParaRPr lang="de-AT" sz="2800" b="1" kern="1200" dirty="0" smtClean="0">
            <a:latin typeface="Segoe UI" pitchFamily="34" charset="0"/>
            <a:ea typeface="Segoe UI" pitchFamily="34" charset="0"/>
            <a:cs typeface="Segoe UI" pitchFamily="34" charset="0"/>
          </a:endParaRPr>
        </a:p>
      </dsp:txBody>
      <dsp:txXfrm>
        <a:off x="416024" y="4365763"/>
        <a:ext cx="9088154" cy="545837"/>
      </dsp:txXfrm>
    </dsp:sp>
    <dsp:sp modelId="{AFD42242-76C0-42A5-9AE4-3AE1414721A0}">
      <dsp:nvSpPr>
        <dsp:cNvPr id="0" name=""/>
        <dsp:cNvSpPr/>
      </dsp:nvSpPr>
      <dsp:spPr>
        <a:xfrm>
          <a:off x="74876" y="4297534"/>
          <a:ext cx="682296" cy="6822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2A59-0F30-4AFC-B456-9BA67015539F}">
      <dsp:nvSpPr>
        <dsp:cNvPr id="0" name=""/>
        <dsp:cNvSpPr/>
      </dsp:nvSpPr>
      <dsp:spPr>
        <a:xfrm>
          <a:off x="-5858517" y="-897155"/>
          <a:ext cx="6978933" cy="6978933"/>
        </a:xfrm>
        <a:prstGeom prst="blockArc">
          <a:avLst>
            <a:gd name="adj1" fmla="val 18900000"/>
            <a:gd name="adj2" fmla="val 2700000"/>
            <a:gd name="adj3" fmla="val 310"/>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B9B2C-B340-4484-89F9-C5A340635198}">
      <dsp:nvSpPr>
        <dsp:cNvPr id="0" name=""/>
        <dsp:cNvSpPr/>
      </dsp:nvSpPr>
      <dsp:spPr>
        <a:xfrm>
          <a:off x="363701" y="235692"/>
          <a:ext cx="9144147" cy="471178"/>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1. </a:t>
          </a:r>
          <a:r>
            <a:rPr lang="ro-RO" sz="2200" b="0" kern="1200" noProof="0" dirty="0" smtClean="0">
              <a:latin typeface="Segoe UI" pitchFamily="34" charset="0"/>
              <a:ea typeface="Segoe UI" pitchFamily="34" charset="0"/>
              <a:cs typeface="Segoe UI" pitchFamily="34" charset="0"/>
            </a:rPr>
            <a:t>Costuri generale</a:t>
          </a:r>
          <a:endParaRPr lang="en-US" sz="2200" b="0" kern="1200" noProof="0" dirty="0">
            <a:latin typeface="Segoe UI" pitchFamily="34" charset="0"/>
            <a:ea typeface="Segoe UI" pitchFamily="34" charset="0"/>
            <a:cs typeface="Segoe UI" pitchFamily="34" charset="0"/>
          </a:endParaRPr>
        </a:p>
      </dsp:txBody>
      <dsp:txXfrm>
        <a:off x="363701" y="235692"/>
        <a:ext cx="9144147" cy="471178"/>
      </dsp:txXfrm>
    </dsp:sp>
    <dsp:sp modelId="{017023F9-4EF8-4F20-AFFE-A91307B11DFA}">
      <dsp:nvSpPr>
        <dsp:cNvPr id="0" name=""/>
        <dsp:cNvSpPr/>
      </dsp:nvSpPr>
      <dsp:spPr>
        <a:xfrm>
          <a:off x="69214" y="176795"/>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88AD528-215A-4484-AE31-06EB8DA29FD3}">
      <dsp:nvSpPr>
        <dsp:cNvPr id="0" name=""/>
        <dsp:cNvSpPr/>
      </dsp:nvSpPr>
      <dsp:spPr>
        <a:xfrm>
          <a:off x="790395" y="942875"/>
          <a:ext cx="8717453" cy="471178"/>
        </a:xfrm>
        <a:prstGeom prst="rect">
          <a:avLst/>
        </a:prstGeom>
        <a:gradFill rotWithShape="0">
          <a:gsLst>
            <a:gs pos="0">
              <a:schemeClr val="accent3">
                <a:shade val="80000"/>
                <a:hueOff val="36485"/>
                <a:satOff val="-239"/>
                <a:lumOff val="4092"/>
                <a:alphaOff val="0"/>
                <a:tint val="50000"/>
                <a:satMod val="300000"/>
              </a:schemeClr>
            </a:gs>
            <a:gs pos="35000">
              <a:schemeClr val="accent3">
                <a:shade val="80000"/>
                <a:hueOff val="36485"/>
                <a:satOff val="-239"/>
                <a:lumOff val="4092"/>
                <a:alphaOff val="0"/>
                <a:tint val="37000"/>
                <a:satMod val="300000"/>
              </a:schemeClr>
            </a:gs>
            <a:gs pos="100000">
              <a:schemeClr val="accent3">
                <a:shade val="80000"/>
                <a:hueOff val="36485"/>
                <a:satOff val="-239"/>
                <a:lumOff val="40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2. </a:t>
          </a:r>
          <a:r>
            <a:rPr lang="ro-RO" sz="2200" b="0" kern="1200" noProof="0" dirty="0" smtClean="0">
              <a:latin typeface="Segoe UI" pitchFamily="34" charset="0"/>
              <a:ea typeface="Segoe UI" pitchFamily="34" charset="0"/>
              <a:cs typeface="Segoe UI" pitchFamily="34" charset="0"/>
            </a:rPr>
            <a:t>Costuri tehnice</a:t>
          </a:r>
          <a:endParaRPr lang="en-US" sz="2200" b="0" kern="1200" noProof="0" dirty="0">
            <a:latin typeface="Segoe UI" pitchFamily="34" charset="0"/>
            <a:ea typeface="Segoe UI" pitchFamily="34" charset="0"/>
            <a:cs typeface="Segoe UI" pitchFamily="34" charset="0"/>
          </a:endParaRPr>
        </a:p>
      </dsp:txBody>
      <dsp:txXfrm>
        <a:off x="790395" y="942875"/>
        <a:ext cx="8717453" cy="471178"/>
      </dsp:txXfrm>
    </dsp:sp>
    <dsp:sp modelId="{DF4016F9-61BC-4BBB-AA85-34F38C243713}">
      <dsp:nvSpPr>
        <dsp:cNvPr id="0" name=""/>
        <dsp:cNvSpPr/>
      </dsp:nvSpPr>
      <dsp:spPr>
        <a:xfrm>
          <a:off x="495909" y="883978"/>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36485"/>
              <a:satOff val="-239"/>
              <a:lumOff val="4092"/>
              <a:alphaOff val="0"/>
            </a:schemeClr>
          </a:solidFill>
          <a:prstDash val="solid"/>
        </a:ln>
        <a:effectLst/>
      </dsp:spPr>
      <dsp:style>
        <a:lnRef idx="1">
          <a:scrgbClr r="0" g="0" b="0"/>
        </a:lnRef>
        <a:fillRef idx="2">
          <a:scrgbClr r="0" g="0" b="0"/>
        </a:fillRef>
        <a:effectRef idx="0">
          <a:scrgbClr r="0" g="0" b="0"/>
        </a:effectRef>
        <a:fontRef idx="minor"/>
      </dsp:style>
    </dsp:sp>
    <dsp:sp modelId="{C338EB07-3ED2-484D-B9A7-4B7DE84D1D10}">
      <dsp:nvSpPr>
        <dsp:cNvPr id="0" name=""/>
        <dsp:cNvSpPr/>
      </dsp:nvSpPr>
      <dsp:spPr>
        <a:xfrm>
          <a:off x="1024222" y="1649539"/>
          <a:ext cx="8483627" cy="471178"/>
        </a:xfrm>
        <a:prstGeom prst="rect">
          <a:avLst/>
        </a:prstGeom>
        <a:gradFill rotWithShape="0">
          <a:gsLst>
            <a:gs pos="0">
              <a:schemeClr val="accent3">
                <a:shade val="80000"/>
                <a:hueOff val="72969"/>
                <a:satOff val="-477"/>
                <a:lumOff val="8185"/>
                <a:alphaOff val="0"/>
                <a:tint val="50000"/>
                <a:satMod val="300000"/>
              </a:schemeClr>
            </a:gs>
            <a:gs pos="35000">
              <a:schemeClr val="accent3">
                <a:shade val="80000"/>
                <a:hueOff val="72969"/>
                <a:satOff val="-477"/>
                <a:lumOff val="8185"/>
                <a:alphaOff val="0"/>
                <a:tint val="37000"/>
                <a:satMod val="300000"/>
              </a:schemeClr>
            </a:gs>
            <a:gs pos="100000">
              <a:schemeClr val="accent3">
                <a:shade val="80000"/>
                <a:hueOff val="72969"/>
                <a:satOff val="-477"/>
                <a:lumOff val="8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3.</a:t>
          </a:r>
          <a:r>
            <a:rPr lang="ro-RO" sz="2200" b="0" kern="1200" noProof="0" dirty="0" smtClean="0">
              <a:latin typeface="Segoe UI" pitchFamily="34" charset="0"/>
              <a:ea typeface="Segoe UI" pitchFamily="34" charset="0"/>
              <a:cs typeface="Segoe UI" pitchFamily="34" charset="0"/>
            </a:rPr>
            <a:t> Costuri cu investiția</a:t>
          </a:r>
          <a:endParaRPr lang="en-US" sz="2200" b="0" kern="1200" noProof="0" dirty="0">
            <a:latin typeface="Segoe UI" pitchFamily="34" charset="0"/>
            <a:ea typeface="Segoe UI" pitchFamily="34" charset="0"/>
            <a:cs typeface="Segoe UI" pitchFamily="34" charset="0"/>
          </a:endParaRPr>
        </a:p>
      </dsp:txBody>
      <dsp:txXfrm>
        <a:off x="1024222" y="1649539"/>
        <a:ext cx="8483627" cy="471178"/>
      </dsp:txXfrm>
    </dsp:sp>
    <dsp:sp modelId="{A46A7F60-848E-4212-A023-2B5CC09C8DBC}">
      <dsp:nvSpPr>
        <dsp:cNvPr id="0" name=""/>
        <dsp:cNvSpPr/>
      </dsp:nvSpPr>
      <dsp:spPr>
        <a:xfrm>
          <a:off x="729735" y="1590642"/>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72969"/>
              <a:satOff val="-477"/>
              <a:lumOff val="8185"/>
              <a:alphaOff val="0"/>
            </a:schemeClr>
          </a:solidFill>
          <a:prstDash val="solid"/>
        </a:ln>
        <a:effectLst/>
      </dsp:spPr>
      <dsp:style>
        <a:lnRef idx="1">
          <a:scrgbClr r="0" g="0" b="0"/>
        </a:lnRef>
        <a:fillRef idx="2">
          <a:scrgbClr r="0" g="0" b="0"/>
        </a:fillRef>
        <a:effectRef idx="0">
          <a:scrgbClr r="0" g="0" b="0"/>
        </a:effectRef>
        <a:fontRef idx="minor"/>
      </dsp:style>
    </dsp:sp>
    <dsp:sp modelId="{E45BBA1E-6DDD-4C1B-9DC5-236FDC73D2C8}">
      <dsp:nvSpPr>
        <dsp:cNvPr id="0" name=""/>
        <dsp:cNvSpPr/>
      </dsp:nvSpPr>
      <dsp:spPr>
        <a:xfrm>
          <a:off x="1147989" y="2395533"/>
          <a:ext cx="8408968" cy="471178"/>
        </a:xfrm>
        <a:prstGeom prst="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4. </a:t>
          </a:r>
          <a:r>
            <a:rPr lang="ro-RO" sz="2200" b="0" kern="1200" noProof="0" dirty="0" smtClean="0">
              <a:latin typeface="Segoe UI" pitchFamily="34" charset="0"/>
              <a:ea typeface="Segoe UI" pitchFamily="34" charset="0"/>
              <a:cs typeface="Segoe UI" pitchFamily="34" charset="0"/>
            </a:rPr>
            <a:t>Încasări</a:t>
          </a:r>
          <a:endParaRPr lang="en-US" sz="2200" b="0" kern="1200" noProof="0" dirty="0">
            <a:latin typeface="Segoe UI" pitchFamily="34" charset="0"/>
            <a:ea typeface="Segoe UI" pitchFamily="34" charset="0"/>
            <a:cs typeface="Segoe UI" pitchFamily="34" charset="0"/>
          </a:endParaRPr>
        </a:p>
      </dsp:txBody>
      <dsp:txXfrm>
        <a:off x="1147989" y="2395533"/>
        <a:ext cx="8408968" cy="471178"/>
      </dsp:txXfrm>
    </dsp:sp>
    <dsp:sp modelId="{681656CF-6EB2-40B2-90BB-C4213D25A49D}">
      <dsp:nvSpPr>
        <dsp:cNvPr id="0" name=""/>
        <dsp:cNvSpPr/>
      </dsp:nvSpPr>
      <dsp:spPr>
        <a:xfrm>
          <a:off x="804394" y="2297824"/>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09454"/>
              <a:satOff val="-716"/>
              <a:lumOff val="12277"/>
              <a:alphaOff val="0"/>
            </a:schemeClr>
          </a:solidFill>
          <a:prstDash val="solid"/>
        </a:ln>
        <a:effectLst/>
      </dsp:spPr>
      <dsp:style>
        <a:lnRef idx="1">
          <a:scrgbClr r="0" g="0" b="0"/>
        </a:lnRef>
        <a:fillRef idx="2">
          <a:scrgbClr r="0" g="0" b="0"/>
        </a:fillRef>
        <a:effectRef idx="0">
          <a:scrgbClr r="0" g="0" b="0"/>
        </a:effectRef>
        <a:fontRef idx="minor"/>
      </dsp:style>
    </dsp:sp>
    <dsp:sp modelId="{8BC4D331-8A44-49D0-A9BA-11B0F9D97BFD}">
      <dsp:nvSpPr>
        <dsp:cNvPr id="0" name=""/>
        <dsp:cNvSpPr/>
      </dsp:nvSpPr>
      <dsp:spPr>
        <a:xfrm>
          <a:off x="1024222" y="3063904"/>
          <a:ext cx="8483627" cy="471178"/>
        </a:xfrm>
        <a:prstGeom prst="rect">
          <a:avLst/>
        </a:prstGeom>
        <a:gradFill rotWithShape="0">
          <a:gsLst>
            <a:gs pos="0">
              <a:schemeClr val="accent3">
                <a:shade val="80000"/>
                <a:hueOff val="145938"/>
                <a:satOff val="-954"/>
                <a:lumOff val="16369"/>
                <a:alphaOff val="0"/>
                <a:tint val="50000"/>
                <a:satMod val="300000"/>
              </a:schemeClr>
            </a:gs>
            <a:gs pos="35000">
              <a:schemeClr val="accent3">
                <a:shade val="80000"/>
                <a:hueOff val="145938"/>
                <a:satOff val="-954"/>
                <a:lumOff val="16369"/>
                <a:alphaOff val="0"/>
                <a:tint val="37000"/>
                <a:satMod val="300000"/>
              </a:schemeClr>
            </a:gs>
            <a:gs pos="100000">
              <a:schemeClr val="accent3">
                <a:shade val="80000"/>
                <a:hueOff val="145938"/>
                <a:satOff val="-954"/>
                <a:lumOff val="16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5. </a:t>
          </a:r>
          <a:r>
            <a:rPr lang="ro-RO" sz="2200" b="0" kern="1200" noProof="0" dirty="0" smtClean="0">
              <a:latin typeface="Segoe UI" pitchFamily="34" charset="0"/>
              <a:ea typeface="Segoe UI" pitchFamily="34" charset="0"/>
              <a:cs typeface="Segoe UI" pitchFamily="34" charset="0"/>
            </a:rPr>
            <a:t>Costuri de utilizare</a:t>
          </a:r>
          <a:endParaRPr lang="en-US" sz="2200" b="0" kern="1200" noProof="0" dirty="0">
            <a:latin typeface="Segoe UI" pitchFamily="34" charset="0"/>
            <a:ea typeface="Segoe UI" pitchFamily="34" charset="0"/>
            <a:cs typeface="Segoe UI" pitchFamily="34" charset="0"/>
          </a:endParaRPr>
        </a:p>
      </dsp:txBody>
      <dsp:txXfrm>
        <a:off x="1024222" y="3063904"/>
        <a:ext cx="8483627" cy="471178"/>
      </dsp:txXfrm>
    </dsp:sp>
    <dsp:sp modelId="{EE97E57A-B5EF-45E9-8817-9EDBD283954C}">
      <dsp:nvSpPr>
        <dsp:cNvPr id="0" name=""/>
        <dsp:cNvSpPr/>
      </dsp:nvSpPr>
      <dsp:spPr>
        <a:xfrm>
          <a:off x="729735" y="3005007"/>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45938"/>
              <a:satOff val="-954"/>
              <a:lumOff val="16369"/>
              <a:alphaOff val="0"/>
            </a:schemeClr>
          </a:solidFill>
          <a:prstDash val="solid"/>
        </a:ln>
        <a:effectLst/>
      </dsp:spPr>
      <dsp:style>
        <a:lnRef idx="1">
          <a:scrgbClr r="0" g="0" b="0"/>
        </a:lnRef>
        <a:fillRef idx="2">
          <a:scrgbClr r="0" g="0" b="0"/>
        </a:fillRef>
        <a:effectRef idx="0">
          <a:scrgbClr r="0" g="0" b="0"/>
        </a:effectRef>
        <a:fontRef idx="minor"/>
      </dsp:style>
    </dsp:sp>
    <dsp:sp modelId="{3F5EB085-7C43-40DE-82F5-963EBBE57EF5}">
      <dsp:nvSpPr>
        <dsp:cNvPr id="0" name=""/>
        <dsp:cNvSpPr/>
      </dsp:nvSpPr>
      <dsp:spPr>
        <a:xfrm>
          <a:off x="790395" y="3770568"/>
          <a:ext cx="8717453" cy="471178"/>
        </a:xfrm>
        <a:prstGeom prst="rect">
          <a:avLst/>
        </a:prstGeom>
        <a:gradFill rotWithShape="0">
          <a:gsLst>
            <a:gs pos="0">
              <a:schemeClr val="accent3">
                <a:shade val="80000"/>
                <a:hueOff val="182423"/>
                <a:satOff val="-1193"/>
                <a:lumOff val="20462"/>
                <a:alphaOff val="0"/>
                <a:tint val="50000"/>
                <a:satMod val="300000"/>
              </a:schemeClr>
            </a:gs>
            <a:gs pos="35000">
              <a:schemeClr val="accent3">
                <a:shade val="80000"/>
                <a:hueOff val="182423"/>
                <a:satOff val="-1193"/>
                <a:lumOff val="20462"/>
                <a:alphaOff val="0"/>
                <a:tint val="37000"/>
                <a:satMod val="300000"/>
              </a:schemeClr>
            </a:gs>
            <a:gs pos="100000">
              <a:schemeClr val="accent3">
                <a:shade val="80000"/>
                <a:hueOff val="182423"/>
                <a:satOff val="-1193"/>
                <a:lumOff val="204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6. </a:t>
          </a:r>
          <a:r>
            <a:rPr lang="en-US" sz="2200" b="0" kern="1200" noProof="0" dirty="0" err="1" smtClean="0">
              <a:latin typeface="Segoe UI" pitchFamily="34" charset="0"/>
              <a:ea typeface="Segoe UI" pitchFamily="34" charset="0"/>
              <a:cs typeface="Segoe UI" pitchFamily="34" charset="0"/>
            </a:rPr>
            <a:t>Econom</a:t>
          </a:r>
          <a:r>
            <a:rPr lang="ro-RO" sz="2200" b="0" kern="1200" noProof="0" dirty="0" smtClean="0">
              <a:latin typeface="Segoe UI" pitchFamily="34" charset="0"/>
              <a:ea typeface="Segoe UI" pitchFamily="34" charset="0"/>
              <a:cs typeface="Segoe UI" pitchFamily="34" charset="0"/>
            </a:rPr>
            <a:t>ia proiectului</a:t>
          </a:r>
          <a:endParaRPr lang="en-US" sz="2200" b="0" kern="1200" noProof="0" dirty="0">
            <a:latin typeface="Segoe UI" pitchFamily="34" charset="0"/>
            <a:ea typeface="Segoe UI" pitchFamily="34" charset="0"/>
            <a:cs typeface="Segoe UI" pitchFamily="34" charset="0"/>
          </a:endParaRPr>
        </a:p>
      </dsp:txBody>
      <dsp:txXfrm>
        <a:off x="790395" y="3770568"/>
        <a:ext cx="8717453" cy="471178"/>
      </dsp:txXfrm>
    </dsp:sp>
    <dsp:sp modelId="{9E409BDC-BF37-4EF8-8E63-9C9D553B329F}">
      <dsp:nvSpPr>
        <dsp:cNvPr id="0" name=""/>
        <dsp:cNvSpPr/>
      </dsp:nvSpPr>
      <dsp:spPr>
        <a:xfrm>
          <a:off x="495909" y="3711671"/>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82423"/>
              <a:satOff val="-1193"/>
              <a:lumOff val="20462"/>
              <a:alphaOff val="0"/>
            </a:schemeClr>
          </a:solidFill>
          <a:prstDash val="solid"/>
        </a:ln>
        <a:effectLst/>
      </dsp:spPr>
      <dsp:style>
        <a:lnRef idx="1">
          <a:scrgbClr r="0" g="0" b="0"/>
        </a:lnRef>
        <a:fillRef idx="2">
          <a:scrgbClr r="0" g="0" b="0"/>
        </a:fillRef>
        <a:effectRef idx="0">
          <a:scrgbClr r="0" g="0" b="0"/>
        </a:effectRef>
        <a:fontRef idx="minor"/>
      </dsp:style>
    </dsp:sp>
    <dsp:sp modelId="{2442446E-685A-4C96-8E14-CFB85A1A77DF}">
      <dsp:nvSpPr>
        <dsp:cNvPr id="0" name=""/>
        <dsp:cNvSpPr/>
      </dsp:nvSpPr>
      <dsp:spPr>
        <a:xfrm>
          <a:off x="287987" y="4474632"/>
          <a:ext cx="9144147" cy="471178"/>
        </a:xfrm>
        <a:prstGeom prst="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998" tIns="55880" rIns="55880" bIns="55880" numCol="1" spcCol="1270" anchor="ctr" anchorCtr="0">
          <a:noAutofit/>
        </a:bodyPr>
        <a:lstStyle/>
        <a:p>
          <a:pPr lvl="0" algn="l" defTabSz="977900">
            <a:lnSpc>
              <a:spcPct val="90000"/>
            </a:lnSpc>
            <a:spcBef>
              <a:spcPct val="0"/>
            </a:spcBef>
            <a:spcAft>
              <a:spcPct val="35000"/>
            </a:spcAft>
          </a:pPr>
          <a:r>
            <a:rPr lang="en-US" sz="2200" b="0" kern="1200" noProof="0" dirty="0" smtClean="0">
              <a:latin typeface="Segoe UI" pitchFamily="34" charset="0"/>
              <a:ea typeface="Segoe UI" pitchFamily="34" charset="0"/>
              <a:cs typeface="Segoe UI" pitchFamily="34" charset="0"/>
            </a:rPr>
            <a:t>7. </a:t>
          </a:r>
          <a:r>
            <a:rPr lang="ro-RO" sz="2200" b="0" kern="1200" noProof="0" dirty="0" smtClean="0">
              <a:latin typeface="Segoe UI" pitchFamily="34" charset="0"/>
              <a:ea typeface="Segoe UI" pitchFamily="34" charset="0"/>
              <a:cs typeface="Segoe UI" pitchFamily="34" charset="0"/>
            </a:rPr>
            <a:t>Rezultate</a:t>
          </a:r>
          <a:endParaRPr lang="en-US" sz="2200" b="0" kern="1200" noProof="0" dirty="0">
            <a:latin typeface="Segoe UI" pitchFamily="34" charset="0"/>
            <a:ea typeface="Segoe UI" pitchFamily="34" charset="0"/>
            <a:cs typeface="Segoe UI" pitchFamily="34" charset="0"/>
          </a:endParaRPr>
        </a:p>
      </dsp:txBody>
      <dsp:txXfrm>
        <a:off x="287987" y="4474632"/>
        <a:ext cx="9144147" cy="471178"/>
      </dsp:txXfrm>
    </dsp:sp>
    <dsp:sp modelId="{A2CA24F8-AC35-4BB2-903B-B80246F4F376}">
      <dsp:nvSpPr>
        <dsp:cNvPr id="0" name=""/>
        <dsp:cNvSpPr/>
      </dsp:nvSpPr>
      <dsp:spPr>
        <a:xfrm>
          <a:off x="69214" y="4418854"/>
          <a:ext cx="588973" cy="5889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18907"/>
              <a:satOff val="-1431"/>
              <a:lumOff val="2455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5B98FB-7197-4DB8-89F7-DA043B591675}" type="datetimeFigureOut">
              <a:rPr lang="en-US"/>
              <a:pPr>
                <a:defRPr/>
              </a:pPr>
              <a:t>4/15/2016</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5324803-88C7-4FEF-9F34-629619CF849A}" type="slidenum">
              <a:rPr lang="en-US"/>
              <a:pPr>
                <a:defRPr/>
              </a:pPr>
              <a:t>‹#›</a:t>
            </a:fld>
            <a:endParaRPr lang="en-US"/>
          </a:p>
        </p:txBody>
      </p:sp>
    </p:spTree>
    <p:extLst>
      <p:ext uri="{BB962C8B-B14F-4D97-AF65-F5344CB8AC3E}">
        <p14:creationId xmlns:p14="http://schemas.microsoft.com/office/powerpoint/2010/main" val="3194096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page / First page</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83E30B-704C-4FBA-B054-690CF227825E}" type="slidenum">
              <a:rPr lang="en-US" smtClean="0"/>
              <a:pPr/>
              <a:t>1</a:t>
            </a:fld>
            <a:endParaRPr lang="en-US" smtClean="0"/>
          </a:p>
        </p:txBody>
      </p:sp>
    </p:spTree>
    <p:extLst>
      <p:ext uri="{BB962C8B-B14F-4D97-AF65-F5344CB8AC3E}">
        <p14:creationId xmlns:p14="http://schemas.microsoft.com/office/powerpoint/2010/main" val="83647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11</a:t>
            </a:fld>
            <a:endParaRPr lang="en-US" smtClean="0"/>
          </a:p>
        </p:txBody>
      </p:sp>
    </p:spTree>
    <p:extLst>
      <p:ext uri="{BB962C8B-B14F-4D97-AF65-F5344CB8AC3E}">
        <p14:creationId xmlns:p14="http://schemas.microsoft.com/office/powerpoint/2010/main" val="109508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 slide</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B61C1B-1B15-4CC6-8794-FC6494C89820}" type="slidenum">
              <a:rPr lang="en-US" smtClean="0"/>
              <a:pPr/>
              <a:t>31</a:t>
            </a:fld>
            <a:endParaRPr lang="en-US" smtClean="0"/>
          </a:p>
        </p:txBody>
      </p:sp>
    </p:spTree>
    <p:extLst>
      <p:ext uri="{BB962C8B-B14F-4D97-AF65-F5344CB8AC3E}">
        <p14:creationId xmlns:p14="http://schemas.microsoft.com/office/powerpoint/2010/main" val="408579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3</a:t>
            </a:fld>
            <a:endParaRPr lang="en-US" smtClean="0"/>
          </a:p>
        </p:txBody>
      </p:sp>
    </p:spTree>
    <p:extLst>
      <p:ext uri="{BB962C8B-B14F-4D97-AF65-F5344CB8AC3E}">
        <p14:creationId xmlns:p14="http://schemas.microsoft.com/office/powerpoint/2010/main" val="22003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4</a:t>
            </a:fld>
            <a:endParaRPr lang="en-US" smtClean="0"/>
          </a:p>
        </p:txBody>
      </p:sp>
    </p:spTree>
    <p:extLst>
      <p:ext uri="{BB962C8B-B14F-4D97-AF65-F5344CB8AC3E}">
        <p14:creationId xmlns:p14="http://schemas.microsoft.com/office/powerpoint/2010/main" val="124244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5</a:t>
            </a:fld>
            <a:endParaRPr lang="en-US" smtClean="0"/>
          </a:p>
        </p:txBody>
      </p:sp>
    </p:spTree>
    <p:extLst>
      <p:ext uri="{BB962C8B-B14F-4D97-AF65-F5344CB8AC3E}">
        <p14:creationId xmlns:p14="http://schemas.microsoft.com/office/powerpoint/2010/main" val="5461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6</a:t>
            </a:fld>
            <a:endParaRPr lang="en-US" smtClean="0"/>
          </a:p>
        </p:txBody>
      </p:sp>
    </p:spTree>
    <p:extLst>
      <p:ext uri="{BB962C8B-B14F-4D97-AF65-F5344CB8AC3E}">
        <p14:creationId xmlns:p14="http://schemas.microsoft.com/office/powerpoint/2010/main" val="246950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7</a:t>
            </a:fld>
            <a:endParaRPr lang="en-US" smtClean="0"/>
          </a:p>
        </p:txBody>
      </p:sp>
    </p:spTree>
    <p:extLst>
      <p:ext uri="{BB962C8B-B14F-4D97-AF65-F5344CB8AC3E}">
        <p14:creationId xmlns:p14="http://schemas.microsoft.com/office/powerpoint/2010/main" val="396897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8</a:t>
            </a:fld>
            <a:endParaRPr lang="en-US" smtClean="0"/>
          </a:p>
        </p:txBody>
      </p:sp>
    </p:spTree>
    <p:extLst>
      <p:ext uri="{BB962C8B-B14F-4D97-AF65-F5344CB8AC3E}">
        <p14:creationId xmlns:p14="http://schemas.microsoft.com/office/powerpoint/2010/main" val="230312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9</a:t>
            </a:fld>
            <a:endParaRPr lang="en-US" smtClean="0"/>
          </a:p>
        </p:txBody>
      </p:sp>
    </p:spTree>
    <p:extLst>
      <p:ext uri="{BB962C8B-B14F-4D97-AF65-F5344CB8AC3E}">
        <p14:creationId xmlns:p14="http://schemas.microsoft.com/office/powerpoint/2010/main" val="133493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0F10-ECF6-42BC-A83E-A2FA97CAB997}" type="slidenum">
              <a:rPr lang="en-US" smtClean="0"/>
              <a:pPr/>
              <a:t>10</a:t>
            </a:fld>
            <a:endParaRPr lang="en-US" smtClean="0"/>
          </a:p>
        </p:txBody>
      </p:sp>
    </p:spTree>
    <p:extLst>
      <p:ext uri="{BB962C8B-B14F-4D97-AF65-F5344CB8AC3E}">
        <p14:creationId xmlns:p14="http://schemas.microsoft.com/office/powerpoint/2010/main" val="121697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8CFE7-F8BF-4D1F-ADBA-6DA49A835537}"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71289-28F9-4BC4-B989-4AC841559D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3B505C-3A1E-40EA-9994-B45211A96052}"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E53EC-177A-477E-9148-F43C44E243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BA2A9E-BC1F-4643-B0C1-7315168C22FE}"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8CEA95-B5F0-43B4-990C-0DA244B936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375" y="4284663"/>
            <a:ext cx="7486650" cy="19319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F7FE47-7DFD-4811-A9D4-9513ED02BF9E}"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34A79A-FCDE-48AA-94D8-B83465D022A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1D01C5-1901-4BE5-A8BA-31C93F0E218F}"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4D6B56-C7E5-428B-AF3A-104AC680DF0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20F420-4764-4ACC-91A4-44A7E770DB73}"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43F319-885B-46E8-A404-8C49E1A4146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FB52D8-94AD-4F9C-847E-83E8405486B6}"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764527-8C79-464A-B47E-63BE159D8F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6E6A30-B5CB-4648-A351-FE125F2536D5}" type="datetimeFigureOut">
              <a:rPr lang="en-US"/>
              <a:pPr>
                <a:defRPr/>
              </a:pPr>
              <a:t>4/15/2016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5B1527-468C-4FEB-B97D-21D0DB68FF3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EB1ED9-D318-478F-866C-A80051A06262}" type="datetimeFigureOut">
              <a:rPr lang="en-US"/>
              <a:pPr>
                <a:defRPr/>
              </a:pPr>
              <a:t>4/15/2016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65DC03-4E65-4A26-8163-3D12BF05FC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52C450-20CB-44C0-BACE-9BD66294DDEF}"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97C149-885D-42FE-9120-93168D0C6CC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D46287-315F-4127-891F-583669B390AE}"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539AA-EE2F-4A55-ABD3-DCA63DD400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3A2CAE-F5EC-4156-8F7A-F594E4957815}"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C4013-71A6-4848-BCB5-2E40B6DF4C7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8D6F77-B045-4A02-B753-D18812AC99C1}"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CC1B4-82F1-42F3-8C93-7D34FEBDF6E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2391CB-2664-40B2-8EF2-3E0852C5C225}"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12EB4-40EF-4243-B31A-2B49279DB7E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596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43717-C2A4-4189-B981-B6C725D9795B}"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03C60-0112-4D60-B23B-31198399E38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B2AF5F-E1D4-46C4-B5C1-504AD68CC7B8}"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2410ED-FC30-48AE-BFA5-5BA60BA50C3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DADBD2-D933-43DE-AE71-E51614FEEF8E}"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2C1BE4-85B6-4717-8E69-FFF7E1B1499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AD1116-BAA8-4C12-AF46-430AC66C3A50}"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9E991F-DAAF-468C-B466-A0F9C58C665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8C3BB1-4C23-4824-811B-91DA5B7508FC}"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65312E-40DB-47BB-A0EE-8DF48CC78AA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6E0BD-C22C-4ECD-B319-D70A3B82646D}" type="datetimeFigureOut">
              <a:rPr lang="en-US"/>
              <a:pPr>
                <a:defRPr/>
              </a:pPr>
              <a:t>4/15/2016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02B90A-B512-41D8-8643-56AFD98645F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DBE9E9-8E8A-4918-9D35-9A0D960F20E8}" type="datetimeFigureOut">
              <a:rPr lang="en-US"/>
              <a:pPr>
                <a:defRPr/>
              </a:pPr>
              <a:t>4/15/2016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53FC31-9542-4B77-889B-8F6F6D82879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380B32B-9E56-4CD5-BF49-0B4EB88B4559}" type="datetimeFigureOut">
              <a:rPr lang="en-US"/>
              <a:pPr>
                <a:defRPr/>
              </a:pPr>
              <a:t>4/15/2016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D63E7F-AAC4-4D7E-8E06-35FCDC7C13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D25CA1-06EE-47E4-8C39-57C6FBB6E906}"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28C2D-BE59-436B-906C-39A970E398E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98BCF2-EAC7-4E79-AC38-E7FC22C60848}"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856524-D212-403E-94B7-E339812742A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US" noProof="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75488B-5C2C-4D02-9017-5C0AA6F60D6D}"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187B00-F2FF-46C3-881C-682A82AFF0C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226C0B-4EFA-4FD9-A448-E4F7A07DE9D3}"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3579D1-20B3-4720-BD0F-3A49D0D7428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B38320-6E89-4C7E-A492-EECAC6341EF7}"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77226-CD91-4B87-9C24-DDDA804756D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D8327F-B879-41EF-BAA4-BF520F308BD7}"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3BE4D8-DDCE-42C9-BC85-C5635D9FA3C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DC5982-5053-4132-9BAB-1D903C0825B5}"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6EF23-D14B-4825-8EAD-ABB7EC40434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961F21-C8CE-45A0-9C1D-F1077373847B}"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D9879-1986-45A5-AFA4-48F12F4EB4F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3B2B3F-F0AE-47B0-8BD3-232C0A5D69FC}"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118A08-EA39-47DC-8C3B-6D8C2AE55FD1}"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57E05C-58B4-434B-9E77-DB8866C0FCD7}" type="datetimeFigureOut">
              <a:rPr lang="en-US"/>
              <a:pPr>
                <a:defRPr/>
              </a:pPr>
              <a:t>4/15/2016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15B253-D0F4-4E7F-B5C0-63E26E1AB45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099C5A-6477-4A60-A70E-4F9B0241672F}" type="datetimeFigureOut">
              <a:rPr lang="en-US"/>
              <a:pPr>
                <a:defRPr/>
              </a:pPr>
              <a:t>4/15/2016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47B076-B5CE-4340-9B6F-EE7ADB6A9C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8E63B4-5CFD-4C66-9A17-0CDD1215ABEF}"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512824-09F7-4C02-BAE7-FCFBFD5F525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09D220-F69F-4A6A-B493-CC592162B8FF}"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7F5A5D-7FA5-4947-87D9-E0B9735617D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E43071-BC14-4F8C-AE3B-7EB73DC5C66D}"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82A962-0DD5-43AB-8080-173C542FBE3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US" noProof="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454383-4DAE-496B-83C6-A2EF7A8C3B95}"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F734F7-F066-45CD-BF27-B91D8CAB1F3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10029F-467D-49C1-8EA7-70D4AB8A761D}"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57B5E7-4388-45B9-8844-7B854E5EFEF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C3501B-3E6E-43A4-B4C2-E47AD5A7EDB0}"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F112F-8340-4A20-809A-1545188C8FF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unktopstilling hvid">
    <p:spTree>
      <p:nvGrpSpPr>
        <p:cNvPr id="1" name=""/>
        <p:cNvGrpSpPr/>
        <p:nvPr/>
      </p:nvGrpSpPr>
      <p:grpSpPr>
        <a:xfrm>
          <a:off x="0" y="0"/>
          <a:ext cx="0" cy="0"/>
          <a:chOff x="0" y="0"/>
          <a:chExt cx="0" cy="0"/>
        </a:xfrm>
      </p:grpSpPr>
      <p:sp>
        <p:nvSpPr>
          <p:cNvPr id="2" name="Rectangle 1"/>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315"/>
          </a:p>
        </p:txBody>
      </p:sp>
      <p:sp>
        <p:nvSpPr>
          <p:cNvPr id="14" name="Text Placeholder 9"/>
          <p:cNvSpPr>
            <a:spLocks noGrp="1"/>
          </p:cNvSpPr>
          <p:nvPr>
            <p:ph type="body" sz="quarter" idx="12" hasCustomPrompt="1"/>
          </p:nvPr>
        </p:nvSpPr>
        <p:spPr>
          <a:xfrm>
            <a:off x="332733" y="1641615"/>
            <a:ext cx="9982319" cy="1552618"/>
          </a:xfrm>
          <a:prstGeom prst="rect">
            <a:avLst/>
          </a:prstGeom>
          <a:noFill/>
        </p:spPr>
        <p:txBody>
          <a:bodyPr wrap="square" lIns="288000" tIns="144000" rIns="252000" bIns="324000">
            <a:spAutoFit/>
          </a:bodyPr>
          <a:lstStyle>
            <a:lvl1pPr marL="378047" indent="-378047">
              <a:buClr>
                <a:srgbClr val="C62247"/>
              </a:buClr>
              <a:buFont typeface="Wingdings" pitchFamily="2" charset="2"/>
              <a:buChar char="§"/>
              <a:defRPr sz="2205">
                <a:solidFill>
                  <a:schemeClr val="tx1"/>
                </a:solidFill>
                <a:latin typeface="Tahoma" pitchFamily="34" charset="0"/>
                <a:ea typeface="Tahoma" pitchFamily="34" charset="0"/>
                <a:cs typeface="Tahoma" pitchFamily="34" charset="0"/>
              </a:defRPr>
            </a:lvl1pPr>
            <a:lvl2pPr marL="819102" indent="-315039">
              <a:buClr>
                <a:srgbClr val="C62247"/>
              </a:buClr>
              <a:buFont typeface="Wingdings" pitchFamily="2" charset="2"/>
              <a:buChar char="§"/>
              <a:defRPr sz="1985">
                <a:solidFill>
                  <a:schemeClr val="tx1"/>
                </a:solidFill>
                <a:latin typeface="Tahoma" pitchFamily="34" charset="0"/>
                <a:ea typeface="Tahoma" pitchFamily="34" charset="0"/>
                <a:cs typeface="Tahoma" pitchFamily="34" charset="0"/>
              </a:defRPr>
            </a:lvl2pPr>
            <a:lvl3pPr marL="1260158" indent="-252032">
              <a:buClr>
                <a:srgbClr val="C62247"/>
              </a:buClr>
              <a:buFont typeface="Wingdings" pitchFamily="2" charset="2"/>
              <a:buChar char="§"/>
              <a:defRPr sz="1764">
                <a:solidFill>
                  <a:schemeClr val="tx1"/>
                </a:solidFill>
                <a:latin typeface="Tahoma" pitchFamily="34" charset="0"/>
                <a:ea typeface="Tahoma" pitchFamily="34" charset="0"/>
                <a:cs typeface="Tahoma" pitchFamily="34" charset="0"/>
              </a:defRPr>
            </a:lvl3pPr>
            <a:lvl4pPr marL="1764221" indent="-252032">
              <a:buClr>
                <a:srgbClr val="C62247"/>
              </a:buClr>
              <a:buFont typeface="Wingdings" pitchFamily="2" charset="2"/>
              <a:buChar char="§"/>
              <a:defRPr sz="1323">
                <a:solidFill>
                  <a:schemeClr val="tx1"/>
                </a:solidFill>
                <a:latin typeface="Tahoma" pitchFamily="34" charset="0"/>
                <a:ea typeface="Tahoma" pitchFamily="34" charset="0"/>
                <a:cs typeface="Tahoma" pitchFamily="34" charset="0"/>
              </a:defRPr>
            </a:lvl4pPr>
            <a:lvl5pPr marL="2268284" indent="-252032">
              <a:buClr>
                <a:srgbClr val="C62247"/>
              </a:buClr>
              <a:buFont typeface="Wingdings" pitchFamily="2" charset="2"/>
              <a:buChar char="§"/>
              <a:defRPr sz="1544">
                <a:solidFill>
                  <a:schemeClr val="tx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punkt</a:t>
            </a:r>
            <a:endParaRPr lang="en-US" dirty="0" smtClean="0"/>
          </a:p>
          <a:p>
            <a:pPr lvl="1"/>
            <a:r>
              <a:rPr lang="en-US" dirty="0" smtClean="0"/>
              <a:t>2. level</a:t>
            </a:r>
          </a:p>
          <a:p>
            <a:pPr lvl="2"/>
            <a:r>
              <a:rPr lang="en-US" dirty="0" smtClean="0"/>
              <a:t>3. level</a:t>
            </a:r>
          </a:p>
        </p:txBody>
      </p:sp>
      <p:sp>
        <p:nvSpPr>
          <p:cNvPr id="15" name="Text Placeholder 3"/>
          <p:cNvSpPr>
            <a:spLocks noGrp="1"/>
          </p:cNvSpPr>
          <p:nvPr>
            <p:ph type="body" sz="quarter" idx="10" hasCustomPrompt="1"/>
          </p:nvPr>
        </p:nvSpPr>
        <p:spPr>
          <a:xfrm>
            <a:off x="334289" y="300012"/>
            <a:ext cx="7241105" cy="1349667"/>
          </a:xfrm>
          <a:prstGeom prst="rect">
            <a:avLst/>
          </a:prstGeom>
          <a:noFill/>
        </p:spPr>
        <p:txBody>
          <a:bodyPr lIns="288000" tIns="180000" rIns="252000" bIns="180000">
            <a:noAutofit/>
          </a:bodyPr>
          <a:lstStyle>
            <a:lvl1pPr marL="0" indent="0">
              <a:buNone/>
              <a:defRPr sz="3308" baseline="0">
                <a:solidFill>
                  <a:schemeClr val="tx1"/>
                </a:solidFill>
                <a:latin typeface="Tahoma" pitchFamily="34" charset="0"/>
                <a:ea typeface="Tahoma" pitchFamily="34" charset="0"/>
                <a:cs typeface="Tahoma" pitchFamily="34" charset="0"/>
              </a:defRPr>
            </a:lvl1pPr>
            <a:lvl2pPr marL="504063" indent="0">
              <a:buNone/>
              <a:defRPr sz="3087">
                <a:solidFill>
                  <a:schemeClr val="bg1"/>
                </a:solidFill>
                <a:latin typeface="Tahoma" pitchFamily="34" charset="0"/>
                <a:ea typeface="Tahoma" pitchFamily="34" charset="0"/>
                <a:cs typeface="Tahoma" pitchFamily="34" charset="0"/>
              </a:defRPr>
            </a:lvl2pPr>
            <a:lvl3pPr marL="1008126" indent="0">
              <a:buNone/>
              <a:defRPr sz="3087">
                <a:solidFill>
                  <a:schemeClr val="bg1"/>
                </a:solidFill>
                <a:latin typeface="Tahoma" pitchFamily="34" charset="0"/>
                <a:ea typeface="Tahoma" pitchFamily="34" charset="0"/>
                <a:cs typeface="Tahoma" pitchFamily="34" charset="0"/>
              </a:defRPr>
            </a:lvl3pPr>
            <a:lvl4pPr marL="1512189" indent="0">
              <a:buNone/>
              <a:defRPr sz="3087">
                <a:solidFill>
                  <a:schemeClr val="bg1"/>
                </a:solidFill>
                <a:latin typeface="Tahoma" pitchFamily="34" charset="0"/>
                <a:ea typeface="Tahoma" pitchFamily="34" charset="0"/>
                <a:cs typeface="Tahoma" pitchFamily="34" charset="0"/>
              </a:defRPr>
            </a:lvl4pPr>
            <a:lvl5pPr marL="2016252" indent="0">
              <a:buNone/>
              <a:defRPr sz="3087">
                <a:solidFill>
                  <a:schemeClr val="bg1"/>
                </a:solidFill>
                <a:latin typeface="Tahoma" pitchFamily="34" charset="0"/>
                <a:ea typeface="Tahoma" pitchFamily="34" charset="0"/>
                <a:cs typeface="Tahoma" pitchFamily="34" charset="0"/>
              </a:defRPr>
            </a:lvl5pPr>
          </a:lstStyle>
          <a:p>
            <a:pPr lvl="0"/>
            <a:r>
              <a:rPr lang="en-US" dirty="0" err="1" smtClean="0"/>
              <a:t>Tilføj</a:t>
            </a:r>
            <a:r>
              <a:rPr lang="en-US" dirty="0" smtClean="0"/>
              <a:t> </a:t>
            </a:r>
            <a:r>
              <a:rPr lang="en-US" dirty="0" err="1" smtClean="0"/>
              <a:t>Overskrift</a:t>
            </a: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5367" y="552436"/>
            <a:ext cx="1559454" cy="735123"/>
          </a:xfrm>
          <a:prstGeom prst="rect">
            <a:avLst/>
          </a:prstGeom>
        </p:spPr>
      </p:pic>
    </p:spTree>
    <p:extLst>
      <p:ext uri="{BB962C8B-B14F-4D97-AF65-F5344CB8AC3E}">
        <p14:creationId xmlns:p14="http://schemas.microsoft.com/office/powerpoint/2010/main" val="6967995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69F5A6-0B1E-4746-82E6-87286FEAFEDC}" type="datetimeFigureOut">
              <a:rPr lang="en-US"/>
              <a:pPr>
                <a:defRPr/>
              </a:pPr>
              <a:t>4/15/2016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D5AECE-1EE1-4D13-95DB-6B73D18153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C07471-2B25-4010-8D42-632BF05968B2}" type="datetimeFigureOut">
              <a:rPr lang="en-US"/>
              <a:pPr>
                <a:defRPr/>
              </a:pPr>
              <a:t>4/15/2016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9CFEE4-847A-4DAA-B46F-6624F6D58C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82A817-D7F9-4B09-8958-5225B0C5A5C3}"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4CEF9B-C925-4A00-81A4-7D5C24943C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146032-C122-4FD2-A10F-C2EC6210802D}"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E3370-FFB9-477B-A71C-0AC1A15155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US" noProof="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701E0E-3BE5-423D-9FA2-845B57110797}"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8EE11-D8F7-4ED0-BA2C-D06499461E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sz="1400">
                <a:solidFill>
                  <a:schemeClr val="tx1">
                    <a:tint val="75000"/>
                  </a:schemeClr>
                </a:solidFill>
                <a:latin typeface="+mn-lt"/>
                <a:cs typeface="+mn-cs"/>
              </a:defRPr>
            </a:lvl1pPr>
          </a:lstStyle>
          <a:p>
            <a:pPr>
              <a:defRPr/>
            </a:pPr>
            <a:fld id="{66E7DCDB-6D91-4E76-AA58-3B60048291D7}" type="datetimeFigureOut">
              <a:rPr lang="en-US"/>
              <a:pPr>
                <a:defRPr/>
              </a:pPr>
              <a:t>4/15/2016</a:t>
            </a:fld>
            <a:endParaRPr lang="en-US"/>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sz="1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fontAlgn="auto">
              <a:spcBef>
                <a:spcPts val="0"/>
              </a:spcBef>
              <a:spcAft>
                <a:spcPts val="0"/>
              </a:spcAft>
              <a:defRPr sz="1400">
                <a:solidFill>
                  <a:schemeClr val="tx1">
                    <a:tint val="75000"/>
                  </a:schemeClr>
                </a:solidFill>
                <a:latin typeface="+mn-lt"/>
                <a:cs typeface="+mn-cs"/>
              </a:defRPr>
            </a:lvl1pPr>
          </a:lstStyle>
          <a:p>
            <a:pPr>
              <a:defRPr/>
            </a:pPr>
            <a:fld id="{757EB6F2-BD5C-400B-9AE3-BEC066365B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Eras Medium ITC" pitchFamily="34" charset="0"/>
        </a:defRPr>
      </a:lvl2pPr>
      <a:lvl3pPr algn="ctr" defTabSz="1042988" rtl="0" eaLnBrk="0" fontAlgn="base" hangingPunct="0">
        <a:spcBef>
          <a:spcPct val="0"/>
        </a:spcBef>
        <a:spcAft>
          <a:spcPct val="0"/>
        </a:spcAft>
        <a:defRPr sz="5000">
          <a:solidFill>
            <a:schemeClr val="tx1"/>
          </a:solidFill>
          <a:latin typeface="Eras Medium ITC" pitchFamily="34" charset="0"/>
        </a:defRPr>
      </a:lvl3pPr>
      <a:lvl4pPr algn="ctr" defTabSz="1042988" rtl="0" eaLnBrk="0" fontAlgn="base" hangingPunct="0">
        <a:spcBef>
          <a:spcPct val="0"/>
        </a:spcBef>
        <a:spcAft>
          <a:spcPct val="0"/>
        </a:spcAft>
        <a:defRPr sz="5000">
          <a:solidFill>
            <a:schemeClr val="tx1"/>
          </a:solidFill>
          <a:latin typeface="Eras Medium ITC" pitchFamily="34" charset="0"/>
        </a:defRPr>
      </a:lvl4pPr>
      <a:lvl5pPr algn="ctr" defTabSz="1042988" rtl="0" eaLnBrk="0" fontAlgn="base" hangingPunct="0">
        <a:spcBef>
          <a:spcPct val="0"/>
        </a:spcBef>
        <a:spcAft>
          <a:spcPct val="0"/>
        </a:spcAft>
        <a:defRPr sz="5000">
          <a:solidFill>
            <a:schemeClr val="tx1"/>
          </a:solidFill>
          <a:latin typeface="Eras Medium ITC" pitchFamily="34" charset="0"/>
        </a:defRPr>
      </a:lvl5pPr>
      <a:lvl6pPr marL="457200" algn="ctr" defTabSz="1042988" rtl="0" fontAlgn="base">
        <a:spcBef>
          <a:spcPct val="0"/>
        </a:spcBef>
        <a:spcAft>
          <a:spcPct val="0"/>
        </a:spcAft>
        <a:defRPr sz="5000">
          <a:solidFill>
            <a:schemeClr val="tx1"/>
          </a:solidFill>
          <a:latin typeface="Eras Medium ITC" pitchFamily="34" charset="0"/>
        </a:defRPr>
      </a:lvl6pPr>
      <a:lvl7pPr marL="914400" algn="ctr" defTabSz="1042988" rtl="0" fontAlgn="base">
        <a:spcBef>
          <a:spcPct val="0"/>
        </a:spcBef>
        <a:spcAft>
          <a:spcPct val="0"/>
        </a:spcAft>
        <a:defRPr sz="5000">
          <a:solidFill>
            <a:schemeClr val="tx1"/>
          </a:solidFill>
          <a:latin typeface="Eras Medium ITC" pitchFamily="34" charset="0"/>
        </a:defRPr>
      </a:lvl7pPr>
      <a:lvl8pPr marL="1371600" algn="ctr" defTabSz="1042988" rtl="0" fontAlgn="base">
        <a:spcBef>
          <a:spcPct val="0"/>
        </a:spcBef>
        <a:spcAft>
          <a:spcPct val="0"/>
        </a:spcAft>
        <a:defRPr sz="5000">
          <a:solidFill>
            <a:schemeClr val="tx1"/>
          </a:solidFill>
          <a:latin typeface="Eras Medium ITC" pitchFamily="34" charset="0"/>
        </a:defRPr>
      </a:lvl8pPr>
      <a:lvl9pPr marL="1828800" algn="ctr" defTabSz="1042988" rtl="0" fontAlgn="base">
        <a:spcBef>
          <a:spcPct val="0"/>
        </a:spcBef>
        <a:spcAft>
          <a:spcPct val="0"/>
        </a:spcAft>
        <a:defRPr sz="5000">
          <a:solidFill>
            <a:schemeClr val="tx1"/>
          </a:solidFill>
          <a:latin typeface="Eras Medium ITC" pitchFamily="34" charset="0"/>
        </a:defRPr>
      </a:lvl9pPr>
    </p:titleStyle>
    <p:bodyStyle>
      <a:lvl1pPr marL="390525" indent="-390525" algn="l" defTabSz="1042988"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defTabSz="1043056" fontAlgn="auto">
              <a:spcBef>
                <a:spcPts val="0"/>
              </a:spcBef>
              <a:spcAft>
                <a:spcPts val="0"/>
              </a:spcAft>
              <a:defRPr sz="1200">
                <a:solidFill>
                  <a:schemeClr val="tx1">
                    <a:tint val="75000"/>
                  </a:schemeClr>
                </a:solidFill>
                <a:latin typeface="+mn-lt"/>
                <a:cs typeface="+mn-cs"/>
              </a:defRPr>
            </a:lvl1pPr>
          </a:lstStyle>
          <a:p>
            <a:pPr>
              <a:defRPr/>
            </a:pPr>
            <a:fld id="{27713364-0CD8-4EC8-9405-B5B8D8F4AECB}" type="datetimeFigureOut">
              <a:rPr lang="en-US"/>
              <a:pPr>
                <a:defRPr/>
              </a:pPr>
              <a:t>4/15/2016</a:t>
            </a:fld>
            <a:endParaRPr lang="en-US"/>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defTabSz="1043056"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defTabSz="1043056" fontAlgn="auto">
              <a:spcBef>
                <a:spcPts val="0"/>
              </a:spcBef>
              <a:spcAft>
                <a:spcPts val="0"/>
              </a:spcAft>
              <a:defRPr sz="1200">
                <a:solidFill>
                  <a:schemeClr val="tx1">
                    <a:tint val="75000"/>
                  </a:schemeClr>
                </a:solidFill>
                <a:latin typeface="+mn-lt"/>
                <a:cs typeface="+mn-cs"/>
              </a:defRPr>
            </a:lvl1pPr>
          </a:lstStyle>
          <a:p>
            <a:pPr>
              <a:defRPr/>
            </a:pPr>
            <a:fld id="{AC81C9F9-2CC0-4397-8E9E-1390559C29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82"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Eras Medium ITC" pitchFamily="34" charset="0"/>
        </a:defRPr>
      </a:lvl2pPr>
      <a:lvl3pPr algn="ctr" rtl="0" eaLnBrk="0" fontAlgn="base" hangingPunct="0">
        <a:spcBef>
          <a:spcPct val="0"/>
        </a:spcBef>
        <a:spcAft>
          <a:spcPct val="0"/>
        </a:spcAft>
        <a:defRPr sz="4400">
          <a:solidFill>
            <a:schemeClr val="tx1"/>
          </a:solidFill>
          <a:latin typeface="Eras Medium ITC" pitchFamily="34" charset="0"/>
        </a:defRPr>
      </a:lvl3pPr>
      <a:lvl4pPr algn="ctr" rtl="0" eaLnBrk="0" fontAlgn="base" hangingPunct="0">
        <a:spcBef>
          <a:spcPct val="0"/>
        </a:spcBef>
        <a:spcAft>
          <a:spcPct val="0"/>
        </a:spcAft>
        <a:defRPr sz="4400">
          <a:solidFill>
            <a:schemeClr val="tx1"/>
          </a:solidFill>
          <a:latin typeface="Eras Medium ITC" pitchFamily="34" charset="0"/>
        </a:defRPr>
      </a:lvl4pPr>
      <a:lvl5pPr algn="ctr" rtl="0" eaLnBrk="0" fontAlgn="base" hangingPunct="0">
        <a:spcBef>
          <a:spcPct val="0"/>
        </a:spcBef>
        <a:spcAft>
          <a:spcPct val="0"/>
        </a:spcAft>
        <a:defRPr sz="4400">
          <a:solidFill>
            <a:schemeClr val="tx1"/>
          </a:solidFill>
          <a:latin typeface="Eras Medium ITC" pitchFamily="34" charset="0"/>
        </a:defRPr>
      </a:lvl5pPr>
      <a:lvl6pPr marL="457200" algn="ctr" rtl="0" fontAlgn="base">
        <a:spcBef>
          <a:spcPct val="0"/>
        </a:spcBef>
        <a:spcAft>
          <a:spcPct val="0"/>
        </a:spcAft>
        <a:defRPr sz="4400">
          <a:solidFill>
            <a:schemeClr val="tx1"/>
          </a:solidFill>
          <a:latin typeface="Eras Medium ITC" pitchFamily="34" charset="0"/>
        </a:defRPr>
      </a:lvl6pPr>
      <a:lvl7pPr marL="914400" algn="ctr" rtl="0" fontAlgn="base">
        <a:spcBef>
          <a:spcPct val="0"/>
        </a:spcBef>
        <a:spcAft>
          <a:spcPct val="0"/>
        </a:spcAft>
        <a:defRPr sz="4400">
          <a:solidFill>
            <a:schemeClr val="tx1"/>
          </a:solidFill>
          <a:latin typeface="Eras Medium ITC" pitchFamily="34" charset="0"/>
        </a:defRPr>
      </a:lvl7pPr>
      <a:lvl8pPr marL="1371600" algn="ctr" rtl="0" fontAlgn="base">
        <a:spcBef>
          <a:spcPct val="0"/>
        </a:spcBef>
        <a:spcAft>
          <a:spcPct val="0"/>
        </a:spcAft>
        <a:defRPr sz="4400">
          <a:solidFill>
            <a:schemeClr val="tx1"/>
          </a:solidFill>
          <a:latin typeface="Eras Medium ITC" pitchFamily="34" charset="0"/>
        </a:defRPr>
      </a:lvl8pPr>
      <a:lvl9pPr marL="1828800" algn="ctr" rtl="0" fontAlgn="base">
        <a:spcBef>
          <a:spcPct val="0"/>
        </a:spcBef>
        <a:spcAft>
          <a:spcPct val="0"/>
        </a:spcAft>
        <a:defRPr sz="4400">
          <a:solidFill>
            <a:schemeClr val="tx1"/>
          </a:solidFill>
          <a:latin typeface="Eras Medium IT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sz="1400">
                <a:solidFill>
                  <a:schemeClr val="tx1">
                    <a:tint val="75000"/>
                  </a:schemeClr>
                </a:solidFill>
                <a:latin typeface="+mn-lt"/>
                <a:cs typeface="+mn-cs"/>
              </a:defRPr>
            </a:lvl1pPr>
          </a:lstStyle>
          <a:p>
            <a:pPr>
              <a:defRPr/>
            </a:pPr>
            <a:fld id="{949707E3-61E0-4F72-9C31-26F352DA7010}" type="datetimeFigureOut">
              <a:rPr lang="en-US"/>
              <a:pPr>
                <a:defRPr/>
              </a:pPr>
              <a:t>4/15/2016</a:t>
            </a:fld>
            <a:endParaRPr lang="en-US"/>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sz="1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fontAlgn="auto">
              <a:spcBef>
                <a:spcPts val="0"/>
              </a:spcBef>
              <a:spcAft>
                <a:spcPts val="0"/>
              </a:spcAft>
              <a:defRPr sz="1400">
                <a:solidFill>
                  <a:schemeClr val="tx1">
                    <a:tint val="75000"/>
                  </a:schemeClr>
                </a:solidFill>
                <a:latin typeface="+mn-lt"/>
                <a:cs typeface="+mn-cs"/>
              </a:defRPr>
            </a:lvl1pPr>
          </a:lstStyle>
          <a:p>
            <a:pPr>
              <a:defRPr/>
            </a:pPr>
            <a:fld id="{6531F6D2-674F-4F64-99EA-A3836E5912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83" r:id="rId7"/>
    <p:sldLayoutId id="2147483866" r:id="rId8"/>
    <p:sldLayoutId id="2147483867" r:id="rId9"/>
    <p:sldLayoutId id="2147483868" r:id="rId10"/>
    <p:sldLayoutId id="214748386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Eras Medium ITC" pitchFamily="34" charset="0"/>
        </a:defRPr>
      </a:lvl2pPr>
      <a:lvl3pPr algn="ctr" defTabSz="1042988" rtl="0" eaLnBrk="0" fontAlgn="base" hangingPunct="0">
        <a:spcBef>
          <a:spcPct val="0"/>
        </a:spcBef>
        <a:spcAft>
          <a:spcPct val="0"/>
        </a:spcAft>
        <a:defRPr sz="5000">
          <a:solidFill>
            <a:schemeClr val="tx1"/>
          </a:solidFill>
          <a:latin typeface="Eras Medium ITC" pitchFamily="34" charset="0"/>
        </a:defRPr>
      </a:lvl3pPr>
      <a:lvl4pPr algn="ctr" defTabSz="1042988" rtl="0" eaLnBrk="0" fontAlgn="base" hangingPunct="0">
        <a:spcBef>
          <a:spcPct val="0"/>
        </a:spcBef>
        <a:spcAft>
          <a:spcPct val="0"/>
        </a:spcAft>
        <a:defRPr sz="5000">
          <a:solidFill>
            <a:schemeClr val="tx1"/>
          </a:solidFill>
          <a:latin typeface="Eras Medium ITC" pitchFamily="34" charset="0"/>
        </a:defRPr>
      </a:lvl4pPr>
      <a:lvl5pPr algn="ctr" defTabSz="1042988" rtl="0" eaLnBrk="0" fontAlgn="base" hangingPunct="0">
        <a:spcBef>
          <a:spcPct val="0"/>
        </a:spcBef>
        <a:spcAft>
          <a:spcPct val="0"/>
        </a:spcAft>
        <a:defRPr sz="5000">
          <a:solidFill>
            <a:schemeClr val="tx1"/>
          </a:solidFill>
          <a:latin typeface="Eras Medium ITC" pitchFamily="34" charset="0"/>
        </a:defRPr>
      </a:lvl5pPr>
      <a:lvl6pPr marL="457200" algn="ctr" defTabSz="1042988" rtl="0" fontAlgn="base">
        <a:spcBef>
          <a:spcPct val="0"/>
        </a:spcBef>
        <a:spcAft>
          <a:spcPct val="0"/>
        </a:spcAft>
        <a:defRPr sz="5000">
          <a:solidFill>
            <a:schemeClr val="tx1"/>
          </a:solidFill>
          <a:latin typeface="Eras Medium ITC" pitchFamily="34" charset="0"/>
        </a:defRPr>
      </a:lvl6pPr>
      <a:lvl7pPr marL="914400" algn="ctr" defTabSz="1042988" rtl="0" fontAlgn="base">
        <a:spcBef>
          <a:spcPct val="0"/>
        </a:spcBef>
        <a:spcAft>
          <a:spcPct val="0"/>
        </a:spcAft>
        <a:defRPr sz="5000">
          <a:solidFill>
            <a:schemeClr val="tx1"/>
          </a:solidFill>
          <a:latin typeface="Eras Medium ITC" pitchFamily="34" charset="0"/>
        </a:defRPr>
      </a:lvl7pPr>
      <a:lvl8pPr marL="1371600" algn="ctr" defTabSz="1042988" rtl="0" fontAlgn="base">
        <a:spcBef>
          <a:spcPct val="0"/>
        </a:spcBef>
        <a:spcAft>
          <a:spcPct val="0"/>
        </a:spcAft>
        <a:defRPr sz="5000">
          <a:solidFill>
            <a:schemeClr val="tx1"/>
          </a:solidFill>
          <a:latin typeface="Eras Medium ITC" pitchFamily="34" charset="0"/>
        </a:defRPr>
      </a:lvl8pPr>
      <a:lvl9pPr marL="1828800" algn="ctr" defTabSz="1042988" rtl="0" fontAlgn="base">
        <a:spcBef>
          <a:spcPct val="0"/>
        </a:spcBef>
        <a:spcAft>
          <a:spcPct val="0"/>
        </a:spcAft>
        <a:defRPr sz="5000">
          <a:solidFill>
            <a:schemeClr val="tx1"/>
          </a:solidFill>
          <a:latin typeface="Eras Medium ITC" pitchFamily="34" charset="0"/>
        </a:defRPr>
      </a:lvl9pPr>
    </p:titleStyle>
    <p:bodyStyle>
      <a:lvl1pPr marL="390525" indent="-390525" algn="l" defTabSz="1042988"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sz="1400">
                <a:solidFill>
                  <a:schemeClr val="tx1">
                    <a:tint val="75000"/>
                  </a:schemeClr>
                </a:solidFill>
                <a:latin typeface="+mn-lt"/>
                <a:cs typeface="+mn-cs"/>
              </a:defRPr>
            </a:lvl1pPr>
          </a:lstStyle>
          <a:p>
            <a:pPr>
              <a:defRPr/>
            </a:pPr>
            <a:fld id="{6E8D8657-4E11-4F0D-BCCE-D3989CA14366}" type="datetimeFigureOut">
              <a:rPr lang="en-US"/>
              <a:pPr>
                <a:defRPr/>
              </a:pPr>
              <a:t>4/15/2016</a:t>
            </a:fld>
            <a:endParaRPr lang="en-US"/>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sz="1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fontAlgn="auto">
              <a:spcBef>
                <a:spcPts val="0"/>
              </a:spcBef>
              <a:spcAft>
                <a:spcPts val="0"/>
              </a:spcAft>
              <a:defRPr sz="1400">
                <a:solidFill>
                  <a:schemeClr val="tx1">
                    <a:tint val="75000"/>
                  </a:schemeClr>
                </a:solidFill>
                <a:latin typeface="+mn-lt"/>
                <a:cs typeface="+mn-cs"/>
              </a:defRPr>
            </a:lvl1pPr>
          </a:lstStyle>
          <a:p>
            <a:pPr>
              <a:defRPr/>
            </a:pPr>
            <a:fld id="{8A37FD10-948A-4F9D-AEB0-B9607522E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4" r:id="rId12"/>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Eras Medium ITC" pitchFamily="34" charset="0"/>
        </a:defRPr>
      </a:lvl2pPr>
      <a:lvl3pPr algn="ctr" defTabSz="1042988" rtl="0" eaLnBrk="0" fontAlgn="base" hangingPunct="0">
        <a:spcBef>
          <a:spcPct val="0"/>
        </a:spcBef>
        <a:spcAft>
          <a:spcPct val="0"/>
        </a:spcAft>
        <a:defRPr sz="5000">
          <a:solidFill>
            <a:schemeClr val="tx1"/>
          </a:solidFill>
          <a:latin typeface="Eras Medium ITC" pitchFamily="34" charset="0"/>
        </a:defRPr>
      </a:lvl3pPr>
      <a:lvl4pPr algn="ctr" defTabSz="1042988" rtl="0" eaLnBrk="0" fontAlgn="base" hangingPunct="0">
        <a:spcBef>
          <a:spcPct val="0"/>
        </a:spcBef>
        <a:spcAft>
          <a:spcPct val="0"/>
        </a:spcAft>
        <a:defRPr sz="5000">
          <a:solidFill>
            <a:schemeClr val="tx1"/>
          </a:solidFill>
          <a:latin typeface="Eras Medium ITC" pitchFamily="34" charset="0"/>
        </a:defRPr>
      </a:lvl4pPr>
      <a:lvl5pPr algn="ctr" defTabSz="1042988" rtl="0" eaLnBrk="0" fontAlgn="base" hangingPunct="0">
        <a:spcBef>
          <a:spcPct val="0"/>
        </a:spcBef>
        <a:spcAft>
          <a:spcPct val="0"/>
        </a:spcAft>
        <a:defRPr sz="5000">
          <a:solidFill>
            <a:schemeClr val="tx1"/>
          </a:solidFill>
          <a:latin typeface="Eras Medium ITC" pitchFamily="34" charset="0"/>
        </a:defRPr>
      </a:lvl5pPr>
      <a:lvl6pPr marL="457200" algn="ctr" defTabSz="1042988" rtl="0" fontAlgn="base">
        <a:spcBef>
          <a:spcPct val="0"/>
        </a:spcBef>
        <a:spcAft>
          <a:spcPct val="0"/>
        </a:spcAft>
        <a:defRPr sz="5000">
          <a:solidFill>
            <a:schemeClr val="tx1"/>
          </a:solidFill>
          <a:latin typeface="Eras Medium ITC" pitchFamily="34" charset="0"/>
        </a:defRPr>
      </a:lvl6pPr>
      <a:lvl7pPr marL="914400" algn="ctr" defTabSz="1042988" rtl="0" fontAlgn="base">
        <a:spcBef>
          <a:spcPct val="0"/>
        </a:spcBef>
        <a:spcAft>
          <a:spcPct val="0"/>
        </a:spcAft>
        <a:defRPr sz="5000">
          <a:solidFill>
            <a:schemeClr val="tx1"/>
          </a:solidFill>
          <a:latin typeface="Eras Medium ITC" pitchFamily="34" charset="0"/>
        </a:defRPr>
      </a:lvl7pPr>
      <a:lvl8pPr marL="1371600" algn="ctr" defTabSz="1042988" rtl="0" fontAlgn="base">
        <a:spcBef>
          <a:spcPct val="0"/>
        </a:spcBef>
        <a:spcAft>
          <a:spcPct val="0"/>
        </a:spcAft>
        <a:defRPr sz="5000">
          <a:solidFill>
            <a:schemeClr val="tx1"/>
          </a:solidFill>
          <a:latin typeface="Eras Medium ITC" pitchFamily="34" charset="0"/>
        </a:defRPr>
      </a:lvl8pPr>
      <a:lvl9pPr marL="1828800" algn="ctr" defTabSz="1042988" rtl="0" fontAlgn="base">
        <a:spcBef>
          <a:spcPct val="0"/>
        </a:spcBef>
        <a:spcAft>
          <a:spcPct val="0"/>
        </a:spcAft>
        <a:defRPr sz="5000">
          <a:solidFill>
            <a:schemeClr val="tx1"/>
          </a:solidFill>
          <a:latin typeface="Eras Medium ITC" pitchFamily="34" charset="0"/>
        </a:defRPr>
      </a:lvl9pPr>
    </p:titleStyle>
    <p:bodyStyle>
      <a:lvl1pPr marL="390525" indent="-390525" algn="l" defTabSz="1042988"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hyperlink" Target="mailto:office@arbio.ro" TargetMode="External"/><Relationship Id="rId4" Type="http://schemas.openxmlformats.org/officeDocument/2006/relationships/hyperlink" Target="http://www.arbio.ro/"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3296" y="5833071"/>
            <a:ext cx="6638496" cy="1403944"/>
          </a:xfrm>
        </p:spPr>
        <p:txBody>
          <a:bodyPr rtlCol="0">
            <a:normAutofit/>
          </a:bodyPr>
          <a:lstStyle/>
          <a:p>
            <a:pPr algn="l" defTabSz="1043056" eaLnBrk="1" fontAlgn="auto" hangingPunct="1">
              <a:spcAft>
                <a:spcPts val="0"/>
              </a:spcAft>
              <a:buFont typeface="Arial" pitchFamily="34" charset="0"/>
              <a:buNone/>
              <a:defRPr/>
            </a:pPr>
            <a:r>
              <a:rPr lang="ro-RO" sz="1400" b="1" dirty="0" smtClean="0">
                <a:solidFill>
                  <a:srgbClr val="FF0000"/>
                </a:solidFill>
                <a:latin typeface="Segoe UI" pitchFamily="34" charset="0"/>
                <a:ea typeface="Segoe UI" pitchFamily="34" charset="0"/>
                <a:cs typeface="Segoe UI" pitchFamily="34" charset="0"/>
              </a:rPr>
              <a:t>Camelia Serban</a:t>
            </a:r>
            <a:endParaRPr lang="en-US" sz="1400" b="1" dirty="0" smtClean="0">
              <a:solidFill>
                <a:srgbClr val="FF0000"/>
              </a:solidFill>
              <a:latin typeface="Segoe UI" pitchFamily="34" charset="0"/>
              <a:ea typeface="Segoe UI" pitchFamily="34" charset="0"/>
              <a:cs typeface="Segoe UI" pitchFamily="34" charset="0"/>
            </a:endParaRPr>
          </a:p>
          <a:p>
            <a:pPr algn="l" defTabSz="1043056" eaLnBrk="1" fontAlgn="auto" hangingPunct="1">
              <a:spcAft>
                <a:spcPts val="0"/>
              </a:spcAft>
              <a:buFont typeface="Arial" pitchFamily="34" charset="0"/>
              <a:buNone/>
              <a:defRPr/>
            </a:pPr>
            <a:r>
              <a:rPr lang="ro-RO" sz="1200" dirty="0" smtClean="0">
                <a:solidFill>
                  <a:schemeClr val="tx1"/>
                </a:solidFill>
                <a:latin typeface="Segoe UI" pitchFamily="34" charset="0"/>
                <a:ea typeface="Segoe UI" pitchFamily="34" charset="0"/>
                <a:cs typeface="Segoe UI" pitchFamily="34" charset="0"/>
              </a:rPr>
              <a:t>29 Martie </a:t>
            </a:r>
            <a:r>
              <a:rPr lang="en-US" sz="1200" dirty="0" smtClean="0">
                <a:solidFill>
                  <a:schemeClr val="tx1"/>
                </a:solidFill>
                <a:latin typeface="Segoe UI" pitchFamily="34" charset="0"/>
                <a:ea typeface="Segoe UI" pitchFamily="34" charset="0"/>
                <a:cs typeface="Segoe UI" pitchFamily="34" charset="0"/>
              </a:rPr>
              <a:t>201</a:t>
            </a:r>
            <a:r>
              <a:rPr lang="ro-RO" sz="1200" dirty="0" smtClean="0">
                <a:solidFill>
                  <a:schemeClr val="tx1"/>
                </a:solidFill>
                <a:latin typeface="Segoe UI" pitchFamily="34" charset="0"/>
                <a:ea typeface="Segoe UI" pitchFamily="34" charset="0"/>
                <a:cs typeface="Segoe UI" pitchFamily="34" charset="0"/>
              </a:rPr>
              <a:t>6</a:t>
            </a:r>
          </a:p>
          <a:p>
            <a:pPr algn="l" defTabSz="1043056" eaLnBrk="1" fontAlgn="auto" hangingPunct="1">
              <a:spcAft>
                <a:spcPts val="0"/>
              </a:spcAft>
              <a:buFont typeface="Arial" pitchFamily="34" charset="0"/>
              <a:buNone/>
              <a:defRPr/>
            </a:pPr>
            <a:r>
              <a:rPr lang="ro-RO" sz="1800" b="1" dirty="0" smtClean="0">
                <a:solidFill>
                  <a:srgbClr val="006633"/>
                </a:solidFill>
                <a:latin typeface="Segoe UI" pitchFamily="34" charset="0"/>
                <a:ea typeface="Segoe UI" pitchFamily="34" charset="0"/>
                <a:cs typeface="Segoe UI" pitchFamily="34" charset="0"/>
              </a:rPr>
              <a:t>Info </a:t>
            </a:r>
            <a:r>
              <a:rPr lang="ro-RO" sz="1800" b="1" dirty="0" err="1" smtClean="0">
                <a:solidFill>
                  <a:srgbClr val="006633"/>
                </a:solidFill>
                <a:latin typeface="Segoe UI" pitchFamily="34" charset="0"/>
                <a:ea typeface="Segoe UI" pitchFamily="34" charset="0"/>
                <a:cs typeface="Segoe UI" pitchFamily="34" charset="0"/>
              </a:rPr>
              <a:t>Day</a:t>
            </a:r>
            <a:r>
              <a:rPr lang="ro-RO" sz="1800" b="1" dirty="0" smtClean="0">
                <a:solidFill>
                  <a:srgbClr val="006633"/>
                </a:solidFill>
                <a:latin typeface="Segoe UI" pitchFamily="34" charset="0"/>
                <a:ea typeface="Segoe UI" pitchFamily="34" charset="0"/>
                <a:cs typeface="Segoe UI" pitchFamily="34" charset="0"/>
              </a:rPr>
              <a:t> </a:t>
            </a:r>
            <a:r>
              <a:rPr lang="ro-RO" sz="1800" b="1" i="1" dirty="0" smtClean="0">
                <a:solidFill>
                  <a:srgbClr val="006633"/>
                </a:solidFill>
                <a:latin typeface="Segoe UI" pitchFamily="34" charset="0"/>
                <a:ea typeface="Segoe UI" pitchFamily="34" charset="0"/>
                <a:cs typeface="Segoe UI" pitchFamily="34" charset="0"/>
              </a:rPr>
              <a:t>Bioenergy4Business</a:t>
            </a:r>
            <a:endParaRPr lang="ro-RO" sz="1800" dirty="0" smtClean="0">
              <a:solidFill>
                <a:srgbClr val="006633"/>
              </a:solidFill>
              <a:latin typeface="Segoe UI" pitchFamily="34" charset="0"/>
              <a:ea typeface="Segoe UI" pitchFamily="34" charset="0"/>
              <a:cs typeface="Segoe UI" pitchFamily="34" charset="0"/>
            </a:endParaRPr>
          </a:p>
          <a:p>
            <a:pPr algn="l"/>
            <a:r>
              <a:rPr lang="ro-RO" sz="1200" dirty="0" smtClean="0">
                <a:solidFill>
                  <a:schemeClr val="tx1"/>
                </a:solidFill>
              </a:rPr>
              <a:t>Hotel CAPITAL PLAZA, </a:t>
            </a:r>
            <a:r>
              <a:rPr lang="ro-RO" sz="1200" dirty="0" err="1" smtClean="0">
                <a:solidFill>
                  <a:schemeClr val="tx1"/>
                </a:solidFill>
              </a:rPr>
              <a:t>Bucuresti</a:t>
            </a:r>
            <a:endParaRPr lang="ro-RO" sz="1200" dirty="0" smtClean="0">
              <a:solidFill>
                <a:schemeClr val="tx1"/>
              </a:solidFill>
            </a:endParaRPr>
          </a:p>
          <a:p>
            <a:pPr algn="l" defTabSz="1043056" eaLnBrk="1" fontAlgn="auto" hangingPunct="1">
              <a:spcAft>
                <a:spcPts val="0"/>
              </a:spcAft>
              <a:buFont typeface="Arial" pitchFamily="34" charset="0"/>
              <a:buNone/>
              <a:defRPr/>
            </a:pPr>
            <a:endParaRPr lang="ro-RO" sz="1200" dirty="0" smtClean="0">
              <a:solidFill>
                <a:schemeClr val="tx1"/>
              </a:solidFill>
              <a:latin typeface="Segoe UI" pitchFamily="34" charset="0"/>
              <a:ea typeface="Segoe UI" pitchFamily="34" charset="0"/>
              <a:cs typeface="Segoe UI" pitchFamily="34" charset="0"/>
            </a:endParaRPr>
          </a:p>
          <a:p>
            <a:pPr algn="l" defTabSz="1043056" eaLnBrk="1" fontAlgn="auto" hangingPunct="1">
              <a:spcAft>
                <a:spcPts val="0"/>
              </a:spcAft>
              <a:buFont typeface="Arial" pitchFamily="34" charset="0"/>
              <a:buNone/>
              <a:defRPr/>
            </a:pPr>
            <a:endParaRPr lang="en-US" sz="1200" dirty="0" smtClean="0">
              <a:solidFill>
                <a:schemeClr val="tx1"/>
              </a:solidFill>
              <a:latin typeface="Segoe UI" pitchFamily="34" charset="0"/>
              <a:ea typeface="Segoe UI" pitchFamily="34" charset="0"/>
              <a:cs typeface="Segoe UI" pitchFamily="34" charset="0"/>
            </a:endParaRPr>
          </a:p>
        </p:txBody>
      </p:sp>
      <p:sp>
        <p:nvSpPr>
          <p:cNvPr id="5" name="Subtitle 2"/>
          <p:cNvSpPr txBox="1">
            <a:spLocks/>
          </p:cNvSpPr>
          <p:nvPr/>
        </p:nvSpPr>
        <p:spPr bwMode="auto">
          <a:xfrm>
            <a:off x="1042194" y="3132559"/>
            <a:ext cx="6277316" cy="1219006"/>
          </a:xfrm>
          <a:prstGeom prst="rect">
            <a:avLst/>
          </a:prstGeom>
          <a:noFill/>
          <a:ln w="9525">
            <a:noFill/>
            <a:miter lim="800000"/>
            <a:headEnd/>
            <a:tailEnd/>
          </a:ln>
        </p:spPr>
        <p:txBody>
          <a:bodyPr vert="horz" wrap="square" lIns="104306" tIns="52153" rIns="104306" bIns="52153" numCol="1" rtlCol="0" anchor="t" anchorCtr="0" compatLnSpc="1">
            <a:prstTxWarp prst="textNoShape">
              <a:avLst/>
            </a:prstTxWarp>
            <a:noAutofit/>
          </a:bodyPr>
          <a:lstStyle/>
          <a:p>
            <a:pPr lvl="0" defTabSz="1043056" fontAlgn="auto">
              <a:spcBef>
                <a:spcPct val="20000"/>
              </a:spcBef>
              <a:spcAft>
                <a:spcPts val="0"/>
              </a:spcAft>
              <a:defRPr/>
            </a:pPr>
            <a:r>
              <a:rPr lang="ro-RO" sz="5400" noProof="0" dirty="0" smtClean="0">
                <a:solidFill>
                  <a:srgbClr val="006633"/>
                </a:solidFill>
                <a:latin typeface="Segoe UI" pitchFamily="34" charset="0"/>
                <a:ea typeface="Segoe UI" pitchFamily="34" charset="0"/>
                <a:cs typeface="Segoe UI" pitchFamily="34" charset="0"/>
              </a:rPr>
              <a:t>ARBIO </a:t>
            </a:r>
            <a:r>
              <a:rPr lang="ro-RO" sz="1100" noProof="0" dirty="0" smtClean="0">
                <a:latin typeface="Segoe UI" pitchFamily="34" charset="0"/>
                <a:ea typeface="Segoe UI" pitchFamily="34" charset="0"/>
                <a:cs typeface="Segoe UI" pitchFamily="34" charset="0"/>
              </a:rPr>
              <a:t>THE ROMANIAN ASSOCIATION OF BIOMASS AND BIOGAS</a:t>
            </a:r>
            <a:endParaRPr kumimoji="0" lang="en-US" sz="6000" b="0" i="0" u="none" strike="noStrike" kern="1200" cap="none" spc="0" normalizeH="0" baseline="0" noProof="0" dirty="0" smtClean="0">
              <a:ln>
                <a:noFill/>
              </a:ln>
              <a:effectLst/>
              <a:uLnTx/>
              <a:uFillTx/>
              <a:latin typeface="Segoe UI" pitchFamily="34" charset="0"/>
              <a:ea typeface="Segoe UI" pitchFamily="34" charset="0"/>
              <a:cs typeface="Segoe UI" pitchFamily="34" charset="0"/>
            </a:endParaRPr>
          </a:p>
        </p:txBody>
      </p:sp>
      <p:sp>
        <p:nvSpPr>
          <p:cNvPr id="6" name="Rectangle 5"/>
          <p:cNvSpPr/>
          <p:nvPr/>
        </p:nvSpPr>
        <p:spPr>
          <a:xfrm>
            <a:off x="1185008" y="6165234"/>
            <a:ext cx="18288" cy="777240"/>
          </a:xfrm>
          <a:prstGeom prst="rect">
            <a:avLst/>
          </a:prstGeom>
          <a:solidFill>
            <a:srgbClr val="00663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Datele necesare pentru calcul</a:t>
            </a:r>
            <a:endParaRPr lang="en-US" sz="3200" b="1" dirty="0">
              <a:solidFill>
                <a:srgbClr val="006633"/>
              </a:solidFill>
              <a:latin typeface="Segoe UI" pitchFamily="34" charset="0"/>
              <a:ea typeface="Segoe UI" pitchFamily="34" charset="0"/>
              <a:cs typeface="Segoe UI" pitchFamily="34" charset="0"/>
            </a:endParaRPr>
          </a:p>
        </p:txBody>
      </p:sp>
      <p:sp>
        <p:nvSpPr>
          <p:cNvPr id="5" name="Inhaltsplatzhalter 4"/>
          <p:cNvSpPr>
            <a:spLocks noGrp="1"/>
          </p:cNvSpPr>
          <p:nvPr>
            <p:ph idx="1"/>
          </p:nvPr>
        </p:nvSpPr>
        <p:spPr/>
        <p:txBody>
          <a:bodyPr/>
          <a:lstStyle/>
          <a:p>
            <a:r>
              <a:rPr lang="ro-RO" sz="2400" b="1" dirty="0" smtClean="0">
                <a:latin typeface="Segoe UI" pitchFamily="34" charset="0"/>
                <a:ea typeface="Segoe UI" pitchFamily="34" charset="0"/>
                <a:cs typeface="Segoe UI" pitchFamily="34" charset="0"/>
              </a:rPr>
              <a:t>Necesarul de căldură</a:t>
            </a:r>
            <a:endParaRPr lang="en-US" sz="2400" b="1" dirty="0" smtClean="0">
              <a:latin typeface="Segoe UI" pitchFamily="34" charset="0"/>
              <a:ea typeface="Segoe UI" pitchFamily="34" charset="0"/>
              <a:cs typeface="Segoe UI" pitchFamily="34" charset="0"/>
            </a:endParaRPr>
          </a:p>
          <a:p>
            <a:pPr lvl="1"/>
            <a:r>
              <a:rPr lang="en-US" sz="1900" dirty="0" smtClean="0">
                <a:latin typeface="Segoe UI" pitchFamily="34" charset="0"/>
                <a:ea typeface="Segoe UI" pitchFamily="34" charset="0"/>
                <a:cs typeface="Segoe UI" pitchFamily="34" charset="0"/>
              </a:rPr>
              <a:t>Total (</a:t>
            </a:r>
            <a:r>
              <a:rPr lang="en-US" sz="1900" dirty="0" err="1" smtClean="0">
                <a:latin typeface="Segoe UI" pitchFamily="34" charset="0"/>
                <a:ea typeface="Segoe UI" pitchFamily="34" charset="0"/>
                <a:cs typeface="Segoe UI" pitchFamily="34" charset="0"/>
              </a:rPr>
              <a:t>anual</a:t>
            </a:r>
            <a:r>
              <a:rPr lang="en-US" sz="1900" dirty="0" smtClean="0">
                <a:latin typeface="Segoe UI" pitchFamily="34" charset="0"/>
                <a:ea typeface="Segoe UI" pitchFamily="34" charset="0"/>
                <a:cs typeface="Segoe UI" pitchFamily="34" charset="0"/>
              </a:rPr>
              <a:t> </a:t>
            </a:r>
            <a:r>
              <a:rPr lang="ro-RO" sz="1900" dirty="0" smtClean="0">
                <a:latin typeface="Segoe UI" pitchFamily="34" charset="0"/>
                <a:ea typeface="Segoe UI" pitchFamily="34" charset="0"/>
                <a:cs typeface="Segoe UI" pitchFamily="34" charset="0"/>
              </a:rPr>
              <a:t>sau</a:t>
            </a:r>
            <a:r>
              <a:rPr lang="en-US" sz="1900" dirty="0" smtClean="0">
                <a:latin typeface="Segoe UI" pitchFamily="34" charset="0"/>
                <a:ea typeface="Segoe UI" pitchFamily="34" charset="0"/>
                <a:cs typeface="Segoe UI" pitchFamily="34" charset="0"/>
              </a:rPr>
              <a:t> </a:t>
            </a:r>
            <a:r>
              <a:rPr lang="ro-RO" sz="1900" dirty="0" smtClean="0">
                <a:latin typeface="Segoe UI" pitchFamily="34" charset="0"/>
                <a:ea typeface="Segoe UI" pitchFamily="34" charset="0"/>
                <a:cs typeface="Segoe UI" pitchFamily="34" charset="0"/>
              </a:rPr>
              <a:t>sezonier</a:t>
            </a:r>
            <a:r>
              <a:rPr lang="en-US" sz="1900" dirty="0" smtClean="0">
                <a:latin typeface="Segoe UI" pitchFamily="34" charset="0"/>
                <a:ea typeface="Segoe UI" pitchFamily="34" charset="0"/>
                <a:cs typeface="Segoe UI" pitchFamily="34" charset="0"/>
              </a:rPr>
              <a:t>)</a:t>
            </a:r>
            <a:endParaRPr lang="en-US" sz="1900" dirty="0">
              <a:latin typeface="Segoe UI" pitchFamily="34" charset="0"/>
              <a:ea typeface="Segoe UI" pitchFamily="34" charset="0"/>
              <a:cs typeface="Segoe UI" pitchFamily="34" charset="0"/>
            </a:endParaRPr>
          </a:p>
          <a:p>
            <a:pPr lvl="1"/>
            <a:r>
              <a:rPr lang="ro-RO" sz="1900" dirty="0" smtClean="0">
                <a:latin typeface="Segoe UI" pitchFamily="34" charset="0"/>
                <a:ea typeface="Segoe UI" pitchFamily="34" charset="0"/>
                <a:cs typeface="Segoe UI" pitchFamily="34" charset="0"/>
              </a:rPr>
              <a:t>Sarcina necesară pentru centrală (valori minime si maxime)</a:t>
            </a:r>
            <a:endParaRPr lang="en-US" sz="1900" dirty="0" smtClean="0">
              <a:latin typeface="Segoe UI" pitchFamily="34" charset="0"/>
              <a:ea typeface="Segoe UI" pitchFamily="34" charset="0"/>
              <a:cs typeface="Segoe UI" pitchFamily="34" charset="0"/>
            </a:endParaRPr>
          </a:p>
          <a:p>
            <a:r>
              <a:rPr lang="ro-RO" sz="2400" b="1" dirty="0" smtClean="0">
                <a:latin typeface="Segoe UI" pitchFamily="34" charset="0"/>
                <a:ea typeface="Segoe UI" pitchFamily="34" charset="0"/>
                <a:cs typeface="Segoe UI" pitchFamily="34" charset="0"/>
              </a:rPr>
              <a:t>Numărul de consumatori</a:t>
            </a:r>
            <a:endParaRPr lang="en-US" sz="2400" b="1" dirty="0" smtClean="0">
              <a:latin typeface="Segoe UI" pitchFamily="34" charset="0"/>
              <a:ea typeface="Segoe UI" pitchFamily="34" charset="0"/>
              <a:cs typeface="Segoe UI" pitchFamily="34" charset="0"/>
            </a:endParaRPr>
          </a:p>
          <a:p>
            <a:pPr lvl="1"/>
            <a:r>
              <a:rPr lang="ro-RO" sz="1900" dirty="0" smtClean="0">
                <a:latin typeface="Segoe UI" pitchFamily="34" charset="0"/>
                <a:ea typeface="Segoe UI" pitchFamily="34" charset="0"/>
                <a:cs typeface="Segoe UI" pitchFamily="34" charset="0"/>
              </a:rPr>
              <a:t>Factorul de simultaneitate pentru centralele termice DH</a:t>
            </a:r>
            <a:endParaRPr lang="en-US" sz="1900" dirty="0" smtClean="0">
              <a:latin typeface="Segoe UI" pitchFamily="34" charset="0"/>
              <a:ea typeface="Segoe UI" pitchFamily="34" charset="0"/>
              <a:cs typeface="Segoe UI" pitchFamily="34" charset="0"/>
            </a:endParaRPr>
          </a:p>
          <a:p>
            <a:r>
              <a:rPr lang="ro-RO" sz="2400" b="1" dirty="0" smtClean="0">
                <a:latin typeface="Segoe UI" pitchFamily="34" charset="0"/>
                <a:ea typeface="Segoe UI" pitchFamily="34" charset="0"/>
                <a:cs typeface="Segoe UI" pitchFamily="34" charset="0"/>
              </a:rPr>
              <a:t>Dimensionarea cazanului</a:t>
            </a:r>
            <a:endParaRPr lang="en-US" sz="2400" b="1" dirty="0" smtClean="0">
              <a:latin typeface="Segoe UI" pitchFamily="34" charset="0"/>
              <a:ea typeface="Segoe UI" pitchFamily="34" charset="0"/>
              <a:cs typeface="Segoe UI" pitchFamily="34" charset="0"/>
            </a:endParaRPr>
          </a:p>
          <a:p>
            <a:pPr lvl="1"/>
            <a:r>
              <a:rPr lang="en-US" sz="1900" dirty="0" err="1" smtClean="0">
                <a:latin typeface="Segoe UI" pitchFamily="34" charset="0"/>
                <a:ea typeface="Segoe UI" pitchFamily="34" charset="0"/>
                <a:cs typeface="Segoe UI" pitchFamily="34" charset="0"/>
              </a:rPr>
              <a:t>Estima</a:t>
            </a:r>
            <a:r>
              <a:rPr lang="ro-RO" sz="1900" dirty="0" smtClean="0">
                <a:latin typeface="Segoe UI" pitchFamily="34" charset="0"/>
                <a:ea typeface="Segoe UI" pitchFamily="34" charset="0"/>
                <a:cs typeface="Segoe UI" pitchFamily="34" charset="0"/>
              </a:rPr>
              <a:t>rea</a:t>
            </a:r>
            <a:r>
              <a:rPr lang="en-US" sz="1900" dirty="0" smtClean="0">
                <a:latin typeface="Segoe UI" pitchFamily="34" charset="0"/>
                <a:ea typeface="Segoe UI" pitchFamily="34" charset="0"/>
                <a:cs typeface="Segoe UI" pitchFamily="34" charset="0"/>
              </a:rPr>
              <a:t> </a:t>
            </a:r>
            <a:r>
              <a:rPr lang="ro-RO" sz="1900" dirty="0" smtClean="0">
                <a:latin typeface="Segoe UI" pitchFamily="34" charset="0"/>
                <a:ea typeface="Segoe UI" pitchFamily="34" charset="0"/>
                <a:cs typeface="Segoe UI" pitchFamily="34" charset="0"/>
              </a:rPr>
              <a:t>cantității de energie necesare </a:t>
            </a:r>
            <a:r>
              <a:rPr lang="en-US" sz="1900" dirty="0" smtClean="0">
                <a:latin typeface="Segoe UI" pitchFamily="34" charset="0"/>
                <a:ea typeface="Segoe UI" pitchFamily="34" charset="0"/>
                <a:cs typeface="Segoe UI" pitchFamily="34" charset="0"/>
              </a:rPr>
              <a:t>(</a:t>
            </a:r>
            <a:r>
              <a:rPr lang="en-US" sz="1900" dirty="0" err="1" smtClean="0">
                <a:latin typeface="Segoe UI" pitchFamily="34" charset="0"/>
                <a:ea typeface="Segoe UI" pitchFamily="34" charset="0"/>
                <a:cs typeface="Segoe UI" pitchFamily="34" charset="0"/>
              </a:rPr>
              <a:t>anual</a:t>
            </a:r>
            <a:r>
              <a:rPr lang="en-US" sz="1900" dirty="0" smtClean="0">
                <a:latin typeface="Segoe UI" pitchFamily="34" charset="0"/>
                <a:ea typeface="Segoe UI" pitchFamily="34" charset="0"/>
                <a:cs typeface="Segoe UI" pitchFamily="34" charset="0"/>
              </a:rPr>
              <a:t>/se</a:t>
            </a:r>
            <a:r>
              <a:rPr lang="ro-RO" sz="1900" dirty="0" err="1" smtClean="0">
                <a:latin typeface="Segoe UI" pitchFamily="34" charset="0"/>
                <a:ea typeface="Segoe UI" pitchFamily="34" charset="0"/>
                <a:cs typeface="Segoe UI" pitchFamily="34" charset="0"/>
              </a:rPr>
              <a:t>zonier</a:t>
            </a:r>
            <a:r>
              <a:rPr lang="en-US" sz="1900" dirty="0" smtClean="0">
                <a:latin typeface="Segoe UI" pitchFamily="34" charset="0"/>
                <a:ea typeface="Segoe UI" pitchFamily="34" charset="0"/>
                <a:cs typeface="Segoe UI" pitchFamily="34" charset="0"/>
              </a:rPr>
              <a:t>)</a:t>
            </a:r>
          </a:p>
          <a:p>
            <a:r>
              <a:rPr lang="ro-RO" sz="2500" dirty="0" smtClean="0">
                <a:latin typeface="Segoe UI" pitchFamily="34" charset="0"/>
                <a:ea typeface="Segoe UI" pitchFamily="34" charset="0"/>
                <a:cs typeface="Segoe UI" pitchFamily="34" charset="0"/>
              </a:rPr>
              <a:t>Manual pentru înțelegerea si parcurgerea pașilor necesari</a:t>
            </a:r>
            <a:endParaRPr lang="ro-RO" sz="2500" dirty="0">
              <a:latin typeface="Segoe UI" pitchFamily="34" charset="0"/>
              <a:ea typeface="Segoe UI" pitchFamily="34" charset="0"/>
              <a:cs typeface="Segoe UI" pitchFamily="34" charset="0"/>
            </a:endParaRPr>
          </a:p>
          <a:p>
            <a:pPr marL="0" indent="0">
              <a:buNone/>
            </a:pPr>
            <a:endParaRPr lang="ro-RO" sz="2500" dirty="0" smtClean="0">
              <a:solidFill>
                <a:srgbClr val="FF0000"/>
              </a:solidFill>
              <a:latin typeface="Segoe UI" pitchFamily="34" charset="0"/>
              <a:ea typeface="Segoe UI" pitchFamily="34" charset="0"/>
              <a:cs typeface="Segoe UI" pitchFamily="34" charset="0"/>
            </a:endParaRPr>
          </a:p>
          <a:p>
            <a:pPr marL="0" indent="0">
              <a:buNone/>
            </a:pPr>
            <a:r>
              <a:rPr lang="ro-RO" sz="2500" dirty="0" smtClean="0">
                <a:solidFill>
                  <a:srgbClr val="FF0000"/>
                </a:solidFill>
                <a:latin typeface="Segoe UI" pitchFamily="34" charset="0"/>
                <a:ea typeface="Segoe UI" pitchFamily="34" charset="0"/>
                <a:cs typeface="Segoe UI" pitchFamily="34" charset="0"/>
              </a:rPr>
              <a:t>NB.</a:t>
            </a:r>
            <a:r>
              <a:rPr lang="en-US" sz="2000" dirty="0" smtClean="0">
                <a:solidFill>
                  <a:srgbClr val="FF0000"/>
                </a:solidFill>
                <a:latin typeface="Segoe UI" pitchFamily="34" charset="0"/>
                <a:ea typeface="Segoe UI" pitchFamily="34" charset="0"/>
                <a:cs typeface="Segoe UI" pitchFamily="34" charset="0"/>
              </a:rPr>
              <a:t> </a:t>
            </a:r>
            <a:r>
              <a:rPr lang="ro-RO" sz="2000" dirty="0" smtClean="0">
                <a:solidFill>
                  <a:srgbClr val="FF0000"/>
                </a:solidFill>
                <a:latin typeface="Segoe UI" pitchFamily="34" charset="0"/>
                <a:ea typeface="Segoe UI" pitchFamily="34" charset="0"/>
                <a:cs typeface="Segoe UI" pitchFamily="34" charset="0"/>
              </a:rPr>
              <a:t>Acești pași sunt cei mai importanți si, înainte de a folosi </a:t>
            </a:r>
            <a:r>
              <a:rPr lang="ro-RO" sz="2000" b="1" dirty="0" smtClean="0">
                <a:solidFill>
                  <a:srgbClr val="006633"/>
                </a:solidFill>
                <a:latin typeface="Segoe UI" pitchFamily="34" charset="0"/>
                <a:ea typeface="Segoe UI" pitchFamily="34" charset="0"/>
                <a:cs typeface="Segoe UI" pitchFamily="34" charset="0"/>
              </a:rPr>
              <a:t>Instrumentul de calcul B</a:t>
            </a:r>
            <a:r>
              <a:rPr lang="en-US" sz="2000" b="1" dirty="0" smtClean="0">
                <a:solidFill>
                  <a:srgbClr val="006633"/>
                </a:solidFill>
                <a:latin typeface="Segoe UI" pitchFamily="34" charset="0"/>
                <a:ea typeface="Segoe UI" pitchFamily="34" charset="0"/>
                <a:cs typeface="Segoe UI" pitchFamily="34" charset="0"/>
              </a:rPr>
              <a:t>4B </a:t>
            </a:r>
            <a:r>
              <a:rPr lang="ro-RO" sz="2000" dirty="0" smtClean="0">
                <a:solidFill>
                  <a:srgbClr val="FF0000"/>
                </a:solidFill>
                <a:latin typeface="Segoe UI" pitchFamily="34" charset="0"/>
                <a:ea typeface="Segoe UI" pitchFamily="34" charset="0"/>
                <a:cs typeface="Segoe UI" pitchFamily="34" charset="0"/>
              </a:rPr>
              <a:t>vă rugăm să consultați un specialist in legătură cu datele pe care le utilizați.</a:t>
            </a:r>
            <a:endParaRPr lang="en-US" sz="2000" dirty="0" smtClean="0">
              <a:solidFill>
                <a:srgbClr val="FF0000"/>
              </a:solidFill>
              <a:latin typeface="Segoe UI" pitchFamily="34" charset="0"/>
              <a:ea typeface="Segoe UI" pitchFamily="34" charset="0"/>
              <a:cs typeface="Segoe UI" pitchFamily="34" charset="0"/>
            </a:endParaRPr>
          </a:p>
          <a:p>
            <a:pPr lvl="1"/>
            <a:endParaRPr lang="en-US" sz="19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10</a:t>
            </a:fld>
            <a:endParaRPr lang="en-US"/>
          </a:p>
        </p:txBody>
      </p:sp>
    </p:spTree>
    <p:extLst>
      <p:ext uri="{BB962C8B-B14F-4D97-AF65-F5344CB8AC3E}">
        <p14:creationId xmlns:p14="http://schemas.microsoft.com/office/powerpoint/2010/main" val="98525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Șapte categorii de Costuri</a:t>
            </a:r>
            <a:r>
              <a:rPr lang="en-US" sz="3200" b="1" dirty="0" smtClean="0">
                <a:solidFill>
                  <a:srgbClr val="006633"/>
                </a:solidFill>
                <a:latin typeface="Segoe UI" pitchFamily="34" charset="0"/>
                <a:ea typeface="Segoe UI" pitchFamily="34" charset="0"/>
                <a:cs typeface="Segoe UI" pitchFamily="34" charset="0"/>
              </a:rPr>
              <a:t> + Manual</a:t>
            </a: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11</a:t>
            </a:fld>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498" b="9556"/>
          <a:stretch/>
        </p:blipFill>
        <p:spPr bwMode="auto">
          <a:xfrm>
            <a:off x="85725" y="1836415"/>
            <a:ext cx="10521950" cy="385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 2"/>
          <p:cNvGraphicFramePr/>
          <p:nvPr>
            <p:extLst/>
          </p:nvPr>
        </p:nvGraphicFramePr>
        <p:xfrm>
          <a:off x="594172" y="1404319"/>
          <a:ext cx="9577064" cy="5184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824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t>Instrumentul de calcul privind dimensionarea centralei pe biomasă</a:t>
            </a:r>
            <a:endParaRPr lang="da-DK" sz="2400" b="1" dirty="0"/>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0" indent="0">
              <a:buNone/>
            </a:pPr>
            <a:endParaRPr lang="ro-RO" sz="1600" b="1" u="sng" dirty="0" smtClean="0"/>
          </a:p>
          <a:p>
            <a:pPr marL="0" indent="0">
              <a:buNone/>
            </a:pPr>
            <a:r>
              <a:rPr lang="ro-RO" sz="1600" b="1" u="sng" dirty="0" smtClean="0"/>
              <a:t>Despre instrument</a:t>
            </a:r>
          </a:p>
          <a:p>
            <a:pPr marL="0" indent="0">
              <a:buNone/>
            </a:pPr>
            <a:endParaRPr lang="en-US" sz="1600" b="1" u="sng" dirty="0"/>
          </a:p>
          <a:p>
            <a:r>
              <a:rPr lang="ro-RO" sz="1800" dirty="0"/>
              <a:t>Acest instrument oferă o </a:t>
            </a:r>
            <a:r>
              <a:rPr lang="en-US" sz="1800" b="1" dirty="0" err="1"/>
              <a:t>estima</a:t>
            </a:r>
            <a:r>
              <a:rPr lang="ro-RO" sz="1800" b="1" dirty="0"/>
              <a:t>r</a:t>
            </a:r>
            <a:r>
              <a:rPr lang="en-US" sz="1800" b="1" dirty="0"/>
              <a:t>e </a:t>
            </a:r>
            <a:r>
              <a:rPr lang="ro-RO" sz="1800" b="1" dirty="0"/>
              <a:t>a</a:t>
            </a:r>
            <a:r>
              <a:rPr lang="en-US" sz="1800" b="1" dirty="0"/>
              <a:t> </a:t>
            </a:r>
            <a:r>
              <a:rPr lang="ro-RO" sz="1800" b="1" dirty="0"/>
              <a:t>dimensionării cazanului pe biomasa</a:t>
            </a:r>
            <a:r>
              <a:rPr lang="en-US" sz="1800" b="1" dirty="0"/>
              <a:t> </a:t>
            </a:r>
            <a:r>
              <a:rPr lang="ro-RO" sz="1800" dirty="0"/>
              <a:t>in funcție de consumul de energie actual al unei </a:t>
            </a:r>
            <a:r>
              <a:rPr lang="ro-RO" sz="1800" dirty="0" smtClean="0"/>
              <a:t>clădiri, </a:t>
            </a:r>
            <a:r>
              <a:rPr lang="ro-RO" sz="1800" dirty="0"/>
              <a:t>raportat la dimensiunea clădirii si la nivelul de izolare a acesteia.</a:t>
            </a:r>
            <a:endParaRPr lang="ro-RO" sz="1800" b="1" dirty="0"/>
          </a:p>
          <a:p>
            <a:r>
              <a:rPr lang="ro-RO" sz="1800" dirty="0"/>
              <a:t>Furnizează, de asemenea, o</a:t>
            </a:r>
            <a:r>
              <a:rPr lang="en-US" sz="1800" dirty="0"/>
              <a:t> </a:t>
            </a:r>
            <a:r>
              <a:rPr lang="en-US" sz="1800" b="1" dirty="0" err="1"/>
              <a:t>estima</a:t>
            </a:r>
            <a:r>
              <a:rPr lang="ro-RO" sz="1800" b="1" dirty="0"/>
              <a:t>r</a:t>
            </a:r>
            <a:r>
              <a:rPr lang="en-US" sz="1800" b="1" dirty="0"/>
              <a:t>e </a:t>
            </a:r>
            <a:r>
              <a:rPr lang="ro-RO" sz="1800" b="1" dirty="0"/>
              <a:t>a</a:t>
            </a:r>
            <a:r>
              <a:rPr lang="en-US" sz="1800" b="1" dirty="0"/>
              <a:t> </a:t>
            </a:r>
            <a:r>
              <a:rPr lang="ro-RO" sz="1800" b="1" dirty="0"/>
              <a:t>consumului de combustibil </a:t>
            </a:r>
            <a:r>
              <a:rPr lang="ro-RO" sz="1800" dirty="0"/>
              <a:t> si a </a:t>
            </a:r>
            <a:r>
              <a:rPr lang="ro-RO" sz="1800" b="1" dirty="0"/>
              <a:t>prețurilor/economiilor in comparație cu combustibilii fosili</a:t>
            </a:r>
            <a:r>
              <a:rPr lang="en-US" sz="1800" dirty="0"/>
              <a:t>.</a:t>
            </a:r>
          </a:p>
          <a:p>
            <a:r>
              <a:rPr lang="ro-RO" sz="1800" dirty="0"/>
              <a:t>Formulele si estimările folosite in calcule se bazează pe date empirice, motiv pentru care prezinta un anumit grad de aproximare si incertitudine</a:t>
            </a:r>
            <a:r>
              <a:rPr lang="en-US" sz="1800" dirty="0"/>
              <a:t>. </a:t>
            </a:r>
          </a:p>
          <a:p>
            <a:r>
              <a:rPr lang="ro-RO" sz="1800" dirty="0"/>
              <a:t>Poate însă oferi o buna estimare a dimensiunii cazanului si a economiilor de combustibil care se pot realiza, dar nu si răspunsul final</a:t>
            </a:r>
            <a:r>
              <a:rPr lang="en-US" sz="1800" dirty="0"/>
              <a:t>. </a:t>
            </a:r>
            <a:r>
              <a:rPr lang="ro-RO" sz="1800" dirty="0"/>
              <a:t>Pentru aceasta utilizatorul va avea nevoie de estimări si calcule mai precise si detaliate</a:t>
            </a:r>
            <a:r>
              <a:rPr lang="en-US" sz="1800" dirty="0"/>
              <a:t>.</a:t>
            </a:r>
          </a:p>
          <a:p>
            <a:r>
              <a:rPr lang="ro-RO" sz="1800" dirty="0"/>
              <a:t>Acest instrument privește numai cazanul și consumul de combustibil</a:t>
            </a:r>
            <a:r>
              <a:rPr lang="en-US" sz="1800" dirty="0"/>
              <a:t>. </a:t>
            </a:r>
            <a:r>
              <a:rPr lang="ro-RO" sz="1800" dirty="0"/>
              <a:t>Nu are in vedere alți parametri</a:t>
            </a:r>
            <a:r>
              <a:rPr lang="en-US" sz="1800" dirty="0"/>
              <a:t> </a:t>
            </a:r>
            <a:r>
              <a:rPr lang="ro-RO" sz="1800" dirty="0"/>
              <a:t>cum ar fi consumul de electricitate</a:t>
            </a:r>
            <a:r>
              <a:rPr lang="en-US" sz="1800" dirty="0"/>
              <a:t>, </a:t>
            </a:r>
            <a:r>
              <a:rPr lang="ro-RO" sz="1800" dirty="0"/>
              <a:t>costurile de mentenanța,</a:t>
            </a:r>
            <a:r>
              <a:rPr lang="en-US" sz="1800" dirty="0"/>
              <a:t> etc. </a:t>
            </a:r>
          </a:p>
          <a:p>
            <a:r>
              <a:rPr lang="ro-RO" sz="1800" dirty="0"/>
              <a:t>Instrumentul este însoțit si de un manual de utilizare, care conține informații generale privind planificarea unei centrale de încălzire pe biomasa.</a:t>
            </a:r>
            <a:endParaRPr lang="en-US" sz="1800" dirty="0"/>
          </a:p>
          <a:p>
            <a:pPr>
              <a:buFont typeface="Wingdings" panose="05000000000000000000" pitchFamily="2" charset="2"/>
              <a:buChar char="v"/>
            </a:pPr>
            <a:endParaRPr lang="ro-RO" sz="1800" b="1" dirty="0" smtClean="0">
              <a:latin typeface="Segoe UI" panose="020B0502040204020203" pitchFamily="34" charset="0"/>
              <a:cs typeface="Segoe UI" panose="020B0502040204020203" pitchFamily="34" charset="0"/>
            </a:endParaRPr>
          </a:p>
          <a:p>
            <a:pPr>
              <a:buFont typeface="Wingdings" panose="05000000000000000000" pitchFamily="2" charset="2"/>
              <a:buChar char="v"/>
            </a:pPr>
            <a:endParaRPr lang="ro-RO" sz="1800" b="1"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buNone/>
            </a:pPr>
            <a:endParaRPr lang="ro-RO" sz="800"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lgn="just">
              <a:buNone/>
            </a:pPr>
            <a:endParaRPr lang="ro-RO" sz="1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24715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a:t>Home Screen</a:t>
            </a:r>
          </a:p>
        </p:txBody>
      </p:sp>
      <p:pic>
        <p:nvPicPr>
          <p:cNvPr id="6" name="Picture 5"/>
          <p:cNvPicPr>
            <a:picLocks noChangeAspect="1"/>
          </p:cNvPicPr>
          <p:nvPr/>
        </p:nvPicPr>
        <p:blipFill>
          <a:blip r:embed="rId2"/>
          <a:stretch>
            <a:fillRect/>
          </a:stretch>
        </p:blipFill>
        <p:spPr>
          <a:xfrm>
            <a:off x="621024" y="1160690"/>
            <a:ext cx="7870217" cy="6192588"/>
          </a:xfrm>
          <a:prstGeom prst="rect">
            <a:avLst/>
          </a:prstGeom>
        </p:spPr>
      </p:pic>
      <p:sp>
        <p:nvSpPr>
          <p:cNvPr id="7" name="Rectangle 6"/>
          <p:cNvSpPr/>
          <p:nvPr/>
        </p:nvSpPr>
        <p:spPr>
          <a:xfrm>
            <a:off x="503779" y="4018807"/>
            <a:ext cx="8336176" cy="31756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23935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t>Instrumentul </a:t>
            </a:r>
            <a:r>
              <a:rPr lang="ro-RO" sz="2400" b="1" dirty="0"/>
              <a:t>de calcul privind dimensionarea centralei pe biomasă</a:t>
            </a:r>
            <a:r>
              <a:rPr lang="da-DK" sz="2400" b="1" dirty="0"/>
              <a:t/>
            </a:r>
            <a:br>
              <a:rPr lang="da-DK" sz="2400" b="1"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0" indent="0">
              <a:buNone/>
            </a:pPr>
            <a:r>
              <a:rPr lang="ro-RO" sz="1600" b="1" u="sng" dirty="0"/>
              <a:t>Instrucțiuni de utilizare</a:t>
            </a:r>
            <a:endParaRPr lang="en-US" sz="1600" b="1" u="sng" dirty="0"/>
          </a:p>
          <a:p>
            <a:endParaRPr lang="en-US" sz="1800" dirty="0"/>
          </a:p>
          <a:p>
            <a:r>
              <a:rPr lang="ro-RO" sz="1800" b="1" dirty="0"/>
              <a:t>Parametrii </a:t>
            </a:r>
            <a:r>
              <a:rPr lang="ro-RO" sz="1800" dirty="0"/>
              <a:t>se selectează unul câte unul.</a:t>
            </a:r>
            <a:r>
              <a:rPr lang="en-US" sz="1800" dirty="0"/>
              <a:t> </a:t>
            </a:r>
          </a:p>
          <a:p>
            <a:r>
              <a:rPr lang="ro-RO" sz="1800" b="1" dirty="0"/>
              <a:t>Câmpurile</a:t>
            </a:r>
            <a:r>
              <a:rPr lang="ro-RO" sz="1800" dirty="0"/>
              <a:t> care trebuie completate sunt marcate in culori diferite.</a:t>
            </a:r>
            <a:endParaRPr lang="en-US" sz="1800" b="1" dirty="0"/>
          </a:p>
          <a:p>
            <a:r>
              <a:rPr lang="ro-RO" sz="1800" dirty="0"/>
              <a:t>Fiecare parametru </a:t>
            </a:r>
            <a:r>
              <a:rPr lang="ro-RO" sz="1800" b="1" dirty="0"/>
              <a:t>este explicat</a:t>
            </a:r>
            <a:r>
              <a:rPr lang="ro-RO" sz="1800" dirty="0"/>
              <a:t>, iar utilizatorul poate obține aceste informații simplu, dând click pe parametrul respectiv.</a:t>
            </a:r>
          </a:p>
          <a:p>
            <a:r>
              <a:rPr lang="ro-RO" sz="1800" dirty="0"/>
              <a:t>Puteți să consultați si întregul</a:t>
            </a:r>
            <a:r>
              <a:rPr lang="en-US" sz="1800" dirty="0"/>
              <a:t> </a:t>
            </a:r>
            <a:r>
              <a:rPr lang="en-US" sz="1800" b="1" dirty="0"/>
              <a:t>manual</a:t>
            </a:r>
            <a:r>
              <a:rPr lang="en-US" sz="1800" dirty="0"/>
              <a:t> </a:t>
            </a:r>
            <a:r>
              <a:rPr lang="ro-RO" sz="1800" dirty="0"/>
              <a:t>care este disponibil in crossbar</a:t>
            </a:r>
            <a:r>
              <a:rPr lang="en-US" sz="1800" dirty="0"/>
              <a:t>. </a:t>
            </a:r>
          </a:p>
          <a:p>
            <a:r>
              <a:rPr lang="ro-RO" sz="1800" dirty="0"/>
              <a:t>Calculele se realizează automat, de îndată ce utilizatorul introduce datele solicitate. Acestea pot fi schimbate fără restricții, de oricâte ori</a:t>
            </a:r>
            <a:r>
              <a:rPr lang="en-US" sz="1800" dirty="0"/>
              <a:t>.</a:t>
            </a:r>
          </a:p>
          <a:p>
            <a:r>
              <a:rPr lang="ro-RO" sz="1800" dirty="0"/>
              <a:t>In partea de sus a ecranului va apărea întotdeauna un </a:t>
            </a:r>
            <a:r>
              <a:rPr lang="ro-RO" sz="1800" b="1" dirty="0"/>
              <a:t>rezumat al </a:t>
            </a:r>
            <a:r>
              <a:rPr lang="en-US" sz="1800" b="1" dirty="0"/>
              <a:t>re</a:t>
            </a:r>
            <a:r>
              <a:rPr lang="ro-RO" sz="1800" b="1" dirty="0" err="1"/>
              <a:t>zultatelor</a:t>
            </a:r>
            <a:r>
              <a:rPr lang="en-US" sz="1800" b="1" dirty="0"/>
              <a:t> </a:t>
            </a:r>
            <a:r>
              <a:rPr lang="ro-RO" sz="1800" dirty="0"/>
              <a:t>aferente datelor introduse</a:t>
            </a:r>
            <a:r>
              <a:rPr lang="en-US" sz="1800" dirty="0"/>
              <a:t>.</a:t>
            </a:r>
          </a:p>
          <a:p>
            <a:pPr marL="0" indent="0">
              <a:buNone/>
            </a:pPr>
            <a:endParaRPr lang="ro-RO" sz="800" dirty="0" smtClean="0">
              <a:latin typeface="Segoe UI" panose="020B0502040204020203" pitchFamily="34" charset="0"/>
              <a:cs typeface="Segoe UI" panose="020B0502040204020203" pitchFamily="34" charset="0"/>
            </a:endParaRPr>
          </a:p>
          <a:p>
            <a:pPr marL="0" indent="0">
              <a:buNone/>
            </a:pPr>
            <a:endParaRPr lang="ro-RO" sz="800"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lgn="just">
              <a:buNone/>
            </a:pPr>
            <a:endParaRPr lang="ro-RO" sz="1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4160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a:t>Location</a:t>
            </a:r>
          </a:p>
        </p:txBody>
      </p:sp>
      <p:pic>
        <p:nvPicPr>
          <p:cNvPr id="3" name="Picture 2"/>
          <p:cNvPicPr>
            <a:picLocks noChangeAspect="1"/>
          </p:cNvPicPr>
          <p:nvPr/>
        </p:nvPicPr>
        <p:blipFill>
          <a:blip r:embed="rId2"/>
          <a:stretch>
            <a:fillRect/>
          </a:stretch>
        </p:blipFill>
        <p:spPr>
          <a:xfrm>
            <a:off x="503778" y="1081298"/>
            <a:ext cx="8098000" cy="5966337"/>
          </a:xfrm>
          <a:prstGeom prst="rect">
            <a:avLst/>
          </a:prstGeom>
        </p:spPr>
      </p:pic>
      <p:sp>
        <p:nvSpPr>
          <p:cNvPr id="4" name="Rectangle 3"/>
          <p:cNvSpPr/>
          <p:nvPr/>
        </p:nvSpPr>
        <p:spPr>
          <a:xfrm>
            <a:off x="503779" y="4336376"/>
            <a:ext cx="2143588" cy="150845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8950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dirty="0" smtClean="0"/>
              <a:t>Amplasamentul</a:t>
            </a:r>
            <a:r>
              <a:rPr lang="da-DK" sz="2400" dirty="0"/>
              <a:t/>
            </a:r>
            <a:br>
              <a:rPr lang="da-DK" sz="2400" dirty="0"/>
            </a:br>
            <a:r>
              <a:rPr lang="da-DK" sz="2400" b="1" dirty="0"/>
              <a:t/>
            </a:r>
            <a:br>
              <a:rPr lang="da-DK" sz="2400" b="1"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ro-RO" sz="1800" dirty="0"/>
              <a:t>Zona de amplasare a cazanului este primul parametru care trebuie avut in vedere. In tabel, trebuie sa alegeți </a:t>
            </a:r>
            <a:r>
              <a:rPr lang="ro-RO" sz="1800" b="1" dirty="0"/>
              <a:t>țara și climatul zonei</a:t>
            </a:r>
            <a:r>
              <a:rPr lang="ro-RO" sz="1800" dirty="0"/>
              <a:t>. </a:t>
            </a:r>
          </a:p>
          <a:p>
            <a:pPr marL="285750" indent="-285750">
              <a:buFont typeface="Wingdings" panose="05000000000000000000" pitchFamily="2" charset="2"/>
              <a:buChar char="§"/>
            </a:pPr>
            <a:endParaRPr lang="ro-RO" sz="1800" dirty="0"/>
          </a:p>
          <a:p>
            <a:pPr marL="285750" indent="-285750">
              <a:buFont typeface="Wingdings" panose="05000000000000000000" pitchFamily="2" charset="2"/>
              <a:buChar char="§"/>
            </a:pPr>
            <a:r>
              <a:rPr lang="ro-RO" sz="1800" dirty="0"/>
              <a:t>Țara indică, practic, </a:t>
            </a:r>
            <a:r>
              <a:rPr lang="ro-RO" sz="1800" b="1" dirty="0"/>
              <a:t>numărul de zile cu temperaturi joase </a:t>
            </a:r>
            <a:r>
              <a:rPr lang="ro-RO" sz="1800" dirty="0"/>
              <a:t>iar zona, indică </a:t>
            </a:r>
            <a:r>
              <a:rPr lang="ro-RO" sz="1800" b="1" dirty="0"/>
              <a:t>temperaturile minime in regiunea respectivă</a:t>
            </a:r>
            <a:r>
              <a:rPr lang="ro-RO" sz="1800" dirty="0"/>
              <a:t>. </a:t>
            </a:r>
          </a:p>
          <a:p>
            <a:pPr marL="285750" indent="-285750">
              <a:buFont typeface="Wingdings" panose="05000000000000000000" pitchFamily="2" charset="2"/>
              <a:buChar char="§"/>
            </a:pPr>
            <a:endParaRPr lang="ro-RO" sz="1800" dirty="0"/>
          </a:p>
          <a:p>
            <a:pPr marL="285750" indent="-285750">
              <a:buFont typeface="Wingdings" panose="05000000000000000000" pitchFamily="2" charset="2"/>
              <a:buChar char="§"/>
            </a:pPr>
            <a:r>
              <a:rPr lang="ro-RO" sz="1800" dirty="0"/>
              <a:t>Ambii parametri sunt importanți in ceea ce privește dimensionarea producției maxime a cazanului respectiv.</a:t>
            </a:r>
          </a:p>
          <a:p>
            <a:endParaRPr lang="ro-RO" sz="1800" dirty="0"/>
          </a:p>
          <a:p>
            <a:pPr marL="742950" lvl="1" indent="-285750">
              <a:buFont typeface="Wingdings" panose="05000000000000000000" pitchFamily="2" charset="2"/>
              <a:buChar char="§"/>
            </a:pPr>
            <a:r>
              <a:rPr lang="ro-RO" sz="1800" dirty="0"/>
              <a:t>Parametrul </a:t>
            </a:r>
            <a:r>
              <a:rPr lang="ro-RO" sz="1800" b="1" dirty="0"/>
              <a:t>Temperatura zi </a:t>
            </a:r>
            <a:r>
              <a:rPr lang="ro-RO" sz="1800" dirty="0"/>
              <a:t>indică temperaturile joase pe o anumită perioadă de timp și, in mod corespunzător, de câtă energie este nevoie pentru încălzirea clădirii. Acest parametru variază destul de mult de la țară la țară  și, astfel, are o influentă semnificativă asupra dimensiunii cazanului. 							</a:t>
            </a:r>
          </a:p>
          <a:p>
            <a:pPr marL="742950" lvl="1" indent="-285750">
              <a:buFont typeface="Wingdings" panose="05000000000000000000" pitchFamily="2" charset="2"/>
              <a:buChar char="§"/>
            </a:pPr>
            <a:r>
              <a:rPr lang="ro-RO" sz="1800" b="1" dirty="0"/>
              <a:t>Temperatura minima ambientală </a:t>
            </a:r>
            <a:r>
              <a:rPr lang="ro-RO" sz="1800" dirty="0"/>
              <a:t>este definită ca temperatura cea mai joasă posibilă in ziua cea mai rece, într-o regiune dată.</a:t>
            </a:r>
            <a:endParaRPr lang="ro-RO" sz="1800" dirty="0" smtClean="0">
              <a:latin typeface="Segoe UI" panose="020B0502040204020203" pitchFamily="34" charset="0"/>
              <a:cs typeface="Segoe UI" panose="020B0502040204020203" pitchFamily="34" charset="0"/>
            </a:endParaRPr>
          </a:p>
          <a:p>
            <a:pPr marL="0" indent="0">
              <a:buNone/>
            </a:pPr>
            <a:endParaRPr lang="ro-RO" sz="800"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lgn="just">
              <a:buNone/>
            </a:pPr>
            <a:endParaRPr lang="ro-RO" sz="1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710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a:t>Project definition</a:t>
            </a:r>
          </a:p>
        </p:txBody>
      </p:sp>
      <p:pic>
        <p:nvPicPr>
          <p:cNvPr id="5" name="Picture 4"/>
          <p:cNvPicPr>
            <a:picLocks noChangeAspect="1"/>
          </p:cNvPicPr>
          <p:nvPr/>
        </p:nvPicPr>
        <p:blipFill>
          <a:blip r:embed="rId2"/>
          <a:stretch>
            <a:fillRect/>
          </a:stretch>
        </p:blipFill>
        <p:spPr>
          <a:xfrm>
            <a:off x="821347" y="1160689"/>
            <a:ext cx="7621647" cy="5982938"/>
          </a:xfrm>
          <a:prstGeom prst="rect">
            <a:avLst/>
          </a:prstGeom>
        </p:spPr>
      </p:pic>
      <p:sp>
        <p:nvSpPr>
          <p:cNvPr id="6" name="Rectangle 5"/>
          <p:cNvSpPr/>
          <p:nvPr/>
        </p:nvSpPr>
        <p:spPr>
          <a:xfrm>
            <a:off x="786979" y="4256984"/>
            <a:ext cx="4242153" cy="254054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7757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dirty="0"/>
              <a:t>Definirea proiectului</a:t>
            </a: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r>
              <a:rPr lang="ro-RO" sz="1600" dirty="0"/>
              <a:t>Există </a:t>
            </a:r>
            <a:r>
              <a:rPr lang="ro-RO" sz="1600" b="1" dirty="0"/>
              <a:t>două modalități de calcul a dimensiunii cazanului</a:t>
            </a:r>
            <a:r>
              <a:rPr lang="ro-RO" sz="1600" dirty="0"/>
              <a:t>. Fie pe baza consumului actual de combustibil, dacă acesta este cunoscut, fie pe baza datelor de bază ale clădirii</a:t>
            </a:r>
            <a:r>
              <a:rPr lang="en-US" sz="1600" dirty="0"/>
              <a:t>,</a:t>
            </a:r>
            <a:r>
              <a:rPr lang="ro-RO" sz="1600" dirty="0"/>
              <a:t> respectiv numărul de metri pătrați de încălzit,</a:t>
            </a:r>
            <a:r>
              <a:rPr lang="en-US" sz="1600" dirty="0"/>
              <a:t> </a:t>
            </a:r>
            <a:r>
              <a:rPr lang="ro-RO" sz="1600" dirty="0"/>
              <a:t>nivelul de izolare a clădirii</a:t>
            </a:r>
            <a:r>
              <a:rPr lang="en-US" sz="1600" dirty="0"/>
              <a:t>, </a:t>
            </a:r>
            <a:r>
              <a:rPr lang="ro-RO" sz="1600" dirty="0"/>
              <a:t>existența sau nu a unei instalații de DH</a:t>
            </a:r>
            <a:r>
              <a:rPr lang="en-US" sz="1600" dirty="0"/>
              <a:t>, </a:t>
            </a:r>
            <a:r>
              <a:rPr lang="ro-RO" sz="1600" dirty="0"/>
              <a:t>pierderea curentă pe țevi</a:t>
            </a:r>
            <a:r>
              <a:rPr lang="en-US" sz="1600" dirty="0"/>
              <a:t>. </a:t>
            </a:r>
            <a:r>
              <a:rPr lang="ro-RO" sz="1600" dirty="0"/>
              <a:t>Fiecare parametru este explicat in detaliu, daca dați click pe el</a:t>
            </a:r>
            <a:r>
              <a:rPr lang="en-US" sz="1600" dirty="0"/>
              <a:t>. </a:t>
            </a:r>
            <a:r>
              <a:rPr lang="ro-RO" sz="1600" dirty="0"/>
              <a:t>Opțiunile pot fi schimbate oricând</a:t>
            </a:r>
            <a:r>
              <a:rPr lang="en-US" sz="1600" dirty="0"/>
              <a:t>.</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ro-RO" sz="1600" b="1" dirty="0"/>
              <a:t>Estimarea pe baza consumului anual</a:t>
            </a:r>
            <a:r>
              <a:rPr lang="en-US" sz="1600" b="1" dirty="0"/>
              <a:t>:</a:t>
            </a:r>
            <a:r>
              <a:rPr lang="en-US" sz="1600" dirty="0"/>
              <a:t> </a:t>
            </a:r>
            <a:r>
              <a:rPr lang="ro-RO" sz="1600" dirty="0"/>
              <a:t>In cazul in care cunoașteți consumul anual actual de combustibil, </a:t>
            </a:r>
            <a:r>
              <a:rPr lang="en-US" sz="1600" dirty="0"/>
              <a:t> </a:t>
            </a:r>
            <a:r>
              <a:rPr lang="ro-RO" sz="1600" dirty="0"/>
              <a:t>aceasta este modalitatea cea mai exacta de a afla dimensiunea necesara pentru noul boiler.</a:t>
            </a:r>
            <a:endParaRPr lang="en-US" sz="1600" dirty="0"/>
          </a:p>
          <a:p>
            <a:endParaRPr lang="en-US" sz="1600" dirty="0"/>
          </a:p>
          <a:p>
            <a:pPr marL="285750" indent="-285750">
              <a:buFont typeface="Wingdings" panose="05000000000000000000" pitchFamily="2" charset="2"/>
              <a:buChar char="§"/>
            </a:pPr>
            <a:r>
              <a:rPr lang="ro-RO" sz="1600" b="1" dirty="0"/>
              <a:t>Estimarea pe baza datelor clădirii</a:t>
            </a:r>
            <a:r>
              <a:rPr lang="en-US" sz="1600" b="1" dirty="0"/>
              <a:t>: </a:t>
            </a:r>
            <a:r>
              <a:rPr lang="ro-RO" sz="1600" dirty="0"/>
              <a:t>Daca nu știți care este consumul anual,</a:t>
            </a:r>
            <a:r>
              <a:rPr lang="en-US" sz="1600" dirty="0"/>
              <a:t> </a:t>
            </a:r>
            <a:r>
              <a:rPr lang="ro-RO" sz="1600" dirty="0"/>
              <a:t>puteți estima dimensiunea noului cazan, ținând cont de dimensiune acesteia si de nivelul de izolare</a:t>
            </a:r>
            <a:r>
              <a:rPr lang="en-US" sz="1600" dirty="0"/>
              <a:t>. </a:t>
            </a:r>
            <a:r>
              <a:rPr lang="ro-RO" sz="1600" dirty="0"/>
              <a:t>Totuși</a:t>
            </a:r>
            <a:r>
              <a:rPr lang="en-US" sz="1600" dirty="0"/>
              <a:t>, </a:t>
            </a:r>
            <a:r>
              <a:rPr lang="ro-RO" sz="1600" dirty="0"/>
              <a:t>aceasta este mai puțin exacta, deoarece este dificil a se estima calitatea izolației</a:t>
            </a:r>
            <a:r>
              <a:rPr lang="en-US" sz="1600" dirty="0"/>
              <a:t>, </a:t>
            </a:r>
            <a:r>
              <a:rPr lang="ro-RO" sz="1600" dirty="0"/>
              <a:t>tipul de clădire, </a:t>
            </a:r>
            <a:r>
              <a:rPr lang="en-US" sz="1600" dirty="0"/>
              <a:t>etc. </a:t>
            </a:r>
            <a:r>
              <a:rPr lang="ro-RO" sz="1600" dirty="0"/>
              <a:t>Cu toate acestea</a:t>
            </a:r>
            <a:r>
              <a:rPr lang="en-US" sz="1600" dirty="0"/>
              <a:t>, </a:t>
            </a:r>
            <a:r>
              <a:rPr lang="ro-RO" sz="1600" dirty="0"/>
              <a:t>oferă o estimare destul de bună cu privire la dimensiunea cazanului</a:t>
            </a:r>
            <a:r>
              <a:rPr lang="en-US" sz="1600" dirty="0"/>
              <a:t>. 	</a:t>
            </a:r>
            <a:endParaRPr lang="ro-RO" sz="800" dirty="0" smtClean="0">
              <a:latin typeface="Segoe UI" panose="020B0502040204020203" pitchFamily="34" charset="0"/>
              <a:cs typeface="Segoe UI" panose="020B0502040204020203" pitchFamily="34" charset="0"/>
            </a:endParaRPr>
          </a:p>
          <a:p>
            <a:pPr marL="0" indent="0">
              <a:buNone/>
            </a:pPr>
            <a:endParaRPr lang="ro-RO" sz="800"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lgn="just">
              <a:buNone/>
            </a:pPr>
            <a:endParaRPr lang="ro-RO" sz="1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6763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dirty="0"/>
              <a:t>Definirea proiectului</a:t>
            </a: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ro-RO" sz="1800" b="1" dirty="0"/>
              <a:t>Estimarea pe baza consumului anual</a:t>
            </a:r>
            <a:r>
              <a:rPr lang="en-US" sz="1800" b="1" dirty="0"/>
              <a:t>:</a:t>
            </a:r>
            <a:r>
              <a:rPr lang="en-US" sz="1800" dirty="0"/>
              <a:t> </a:t>
            </a:r>
            <a:r>
              <a:rPr lang="ro-RO" sz="1800" dirty="0"/>
              <a:t>cea mai precisa modalitatea de a calcula dimensionarea pentru noul cazan</a:t>
            </a:r>
            <a:r>
              <a:rPr lang="en-US" sz="1800" dirty="0"/>
              <a:t>.						</a:t>
            </a:r>
          </a:p>
          <a:p>
            <a:pPr marL="742950" lvl="1" indent="-285750">
              <a:buFont typeface="Wingdings" panose="05000000000000000000" pitchFamily="2" charset="2"/>
              <a:buChar char="§"/>
            </a:pPr>
            <a:r>
              <a:rPr lang="ro-RO" sz="1800" b="1" dirty="0"/>
              <a:t>Combustibil</a:t>
            </a:r>
            <a:r>
              <a:rPr lang="en-US" sz="1800" b="1" dirty="0"/>
              <a:t>:</a:t>
            </a:r>
            <a:r>
              <a:rPr lang="en-US" sz="1800" dirty="0"/>
              <a:t> </a:t>
            </a:r>
            <a:r>
              <a:rPr lang="ro-RO" sz="1800" dirty="0"/>
              <a:t>Combustibilul se selectează din tabel</a:t>
            </a:r>
            <a:r>
              <a:rPr lang="en-US" sz="1800" dirty="0"/>
              <a:t>.</a:t>
            </a:r>
          </a:p>
          <a:p>
            <a:pPr marL="742950" lvl="1" indent="-285750">
              <a:buFont typeface="Wingdings" panose="05000000000000000000" pitchFamily="2" charset="2"/>
              <a:buChar char="§"/>
            </a:pPr>
            <a:r>
              <a:rPr lang="en-US" sz="1800" b="1" dirty="0" err="1"/>
              <a:t>Consum</a:t>
            </a:r>
            <a:r>
              <a:rPr lang="en-US" sz="1800" b="1" dirty="0"/>
              <a:t>: </a:t>
            </a:r>
            <a:r>
              <a:rPr lang="ro-RO" sz="1800" dirty="0"/>
              <a:t>Trebuie sa introduceți consumul</a:t>
            </a:r>
            <a:r>
              <a:rPr lang="en-US" sz="1800" dirty="0"/>
              <a:t>. </a:t>
            </a:r>
            <a:r>
              <a:rPr lang="ro-RO" sz="1800" dirty="0"/>
              <a:t>Pentru gaze naturale, </a:t>
            </a:r>
            <a:r>
              <a:rPr lang="en-US" sz="1800" dirty="0"/>
              <a:t>m</a:t>
            </a:r>
            <a:r>
              <a:rPr lang="en-US" sz="1800" baseline="30000" dirty="0"/>
              <a:t>3</a:t>
            </a:r>
            <a:r>
              <a:rPr lang="en-US" sz="1800" dirty="0"/>
              <a:t>, </a:t>
            </a:r>
            <a:r>
              <a:rPr lang="ro-RO" sz="1800" dirty="0"/>
              <a:t>pentru petrol, litri</a:t>
            </a:r>
            <a:r>
              <a:rPr lang="en-US" sz="1800" dirty="0"/>
              <a:t> </a:t>
            </a:r>
            <a:r>
              <a:rPr lang="ro-RO" sz="1800" dirty="0"/>
              <a:t>si pentru alți combustibili,</a:t>
            </a:r>
            <a:r>
              <a:rPr lang="en-US" sz="1800" dirty="0"/>
              <a:t> in kWh.</a:t>
            </a:r>
            <a:r>
              <a:rPr lang="en-US" sz="1800" b="1" dirty="0"/>
              <a:t>			</a:t>
            </a:r>
          </a:p>
          <a:p>
            <a:pPr marL="742950" lvl="1" indent="-285750">
              <a:buFont typeface="Wingdings" panose="05000000000000000000" pitchFamily="2" charset="2"/>
              <a:buChar char="§"/>
            </a:pPr>
            <a:r>
              <a:rPr lang="en-US" sz="1800" b="1" dirty="0" err="1"/>
              <a:t>Eficien</a:t>
            </a:r>
            <a:r>
              <a:rPr lang="ro-RO" sz="1800" b="1" dirty="0" err="1"/>
              <a:t>ță</a:t>
            </a:r>
            <a:r>
              <a:rPr lang="en-US" sz="1800" b="1" dirty="0"/>
              <a:t>:</a:t>
            </a:r>
            <a:r>
              <a:rPr lang="en-US" sz="1800" dirty="0"/>
              <a:t> Select</a:t>
            </a:r>
            <a:r>
              <a:rPr lang="ro-RO" sz="1800" dirty="0"/>
              <a:t>ați</a:t>
            </a:r>
            <a:r>
              <a:rPr lang="en-US" sz="1800" dirty="0"/>
              <a:t> </a:t>
            </a:r>
            <a:r>
              <a:rPr lang="ro-RO" sz="1800" dirty="0"/>
              <a:t>eficiența anuală a cazanului existent</a:t>
            </a:r>
            <a:r>
              <a:rPr lang="en-US" sz="1800" dirty="0"/>
              <a:t>. </a:t>
            </a:r>
            <a:r>
              <a:rPr lang="ro-RO" sz="1800" dirty="0"/>
              <a:t>Dacă este un cazan modern cu condensare, eficiența poate fi setată la </a:t>
            </a:r>
            <a:r>
              <a:rPr lang="en-US" sz="1800" dirty="0"/>
              <a:t>100 %. </a:t>
            </a:r>
            <a:r>
              <a:rPr lang="ro-RO" sz="1800" dirty="0"/>
              <a:t>Alte cazane au</a:t>
            </a:r>
            <a:r>
              <a:rPr lang="en-US" sz="1800" dirty="0"/>
              <a:t>, </a:t>
            </a:r>
            <a:r>
              <a:rPr lang="ro-RO" sz="1800" dirty="0"/>
              <a:t>în funcție de vechime si calitate</a:t>
            </a:r>
            <a:r>
              <a:rPr lang="en-US" sz="1800" dirty="0"/>
              <a:t>, </a:t>
            </a:r>
            <a:r>
              <a:rPr lang="ro-RO" sz="1800" dirty="0"/>
              <a:t>eficientă între </a:t>
            </a:r>
            <a:r>
              <a:rPr lang="en-US" sz="1800" dirty="0"/>
              <a:t>60-85 %. </a:t>
            </a:r>
            <a:r>
              <a:rPr lang="ro-RO" sz="1800" dirty="0"/>
              <a:t>Variantele sunt deja disponibile, ele trebuie doar selectate.</a:t>
            </a:r>
            <a:r>
              <a:rPr lang="en-US" sz="1800" b="1" dirty="0"/>
              <a:t>	</a:t>
            </a:r>
          </a:p>
          <a:p>
            <a:pPr marL="742950" lvl="1" indent="-285750">
              <a:buFont typeface="Wingdings" panose="05000000000000000000" pitchFamily="2" charset="2"/>
              <a:buChar char="§"/>
            </a:pPr>
            <a:r>
              <a:rPr lang="ro-RO" sz="1800" b="1" dirty="0"/>
              <a:t>Numărul de persoane</a:t>
            </a:r>
            <a:r>
              <a:rPr lang="en-US" sz="1800" b="1" dirty="0"/>
              <a:t>: </a:t>
            </a:r>
            <a:r>
              <a:rPr lang="ro-RO" sz="1800" dirty="0"/>
              <a:t>Privește numărul de persoane din clădire</a:t>
            </a:r>
            <a:r>
              <a:rPr lang="en-US" sz="1800" dirty="0"/>
              <a:t>. </a:t>
            </a:r>
            <a:r>
              <a:rPr lang="ro-RO" sz="1800" dirty="0"/>
              <a:t>Aceasta privește consumul de apă caldă</a:t>
            </a:r>
            <a:r>
              <a:rPr lang="en-US" sz="1800" dirty="0"/>
              <a:t>. </a:t>
            </a:r>
            <a:r>
              <a:rPr lang="ro-RO" sz="1800" dirty="0"/>
              <a:t>In calcule este estimat că o</a:t>
            </a:r>
            <a:r>
              <a:rPr lang="en-US" sz="1800" dirty="0"/>
              <a:t> </a:t>
            </a:r>
            <a:r>
              <a:rPr lang="en-US" sz="1800" dirty="0" err="1"/>
              <a:t>perso</a:t>
            </a:r>
            <a:r>
              <a:rPr lang="ro-RO" sz="1800" dirty="0"/>
              <a:t>a</a:t>
            </a:r>
            <a:r>
              <a:rPr lang="en-US" sz="1800" dirty="0"/>
              <a:t>n</a:t>
            </a:r>
            <a:r>
              <a:rPr lang="ro-RO" sz="1800" dirty="0"/>
              <a:t>ă</a:t>
            </a:r>
            <a:r>
              <a:rPr lang="en-US" sz="1800" dirty="0"/>
              <a:t> </a:t>
            </a:r>
            <a:r>
              <a:rPr lang="en-US" sz="1800" dirty="0" err="1"/>
              <a:t>consum</a:t>
            </a:r>
            <a:r>
              <a:rPr lang="ro-RO" sz="1800" dirty="0"/>
              <a:t>ă</a:t>
            </a:r>
            <a:r>
              <a:rPr lang="en-US" sz="1800" dirty="0"/>
              <a:t> 4 kWh </a:t>
            </a:r>
            <a:r>
              <a:rPr lang="en-US" sz="1800" dirty="0" err="1"/>
              <a:t>pe</a:t>
            </a:r>
            <a:r>
              <a:rPr lang="ro-RO" sz="1800" dirty="0"/>
              <a:t> zi</a:t>
            </a:r>
            <a:r>
              <a:rPr lang="en-US" sz="1800" dirty="0"/>
              <a:t>.	</a:t>
            </a:r>
            <a:r>
              <a:rPr lang="en-US" sz="1800" b="1" dirty="0"/>
              <a:t>				</a:t>
            </a:r>
          </a:p>
          <a:p>
            <a:pPr marL="742950" lvl="1" indent="-285750">
              <a:buFont typeface="Wingdings" panose="05000000000000000000" pitchFamily="2" charset="2"/>
              <a:buChar char="§"/>
            </a:pPr>
            <a:r>
              <a:rPr lang="ro-RO" sz="1800" b="1" dirty="0"/>
              <a:t>Căldura de proces </a:t>
            </a:r>
            <a:r>
              <a:rPr lang="en-US" sz="1800" b="1" dirty="0"/>
              <a:t>(MWh): </a:t>
            </a:r>
            <a:r>
              <a:rPr lang="ro-RO" sz="1800" dirty="0"/>
              <a:t>este relevantă numai dacă fie este necesară și producerea de apă caldă, fie </a:t>
            </a:r>
            <a:r>
              <a:rPr lang="en-US" sz="1800" dirty="0"/>
              <a:t> </a:t>
            </a:r>
            <a:r>
              <a:rPr lang="ro-RO" sz="1800" dirty="0"/>
              <a:t>in cazul altor </a:t>
            </a:r>
            <a:r>
              <a:rPr lang="en-US" sz="1800" dirty="0"/>
              <a:t>. </a:t>
            </a:r>
            <a:r>
              <a:rPr lang="ro-RO" sz="1800" dirty="0"/>
              <a:t>Daca nu este cazul, căsuță se va lăsa goala</a:t>
            </a:r>
            <a:r>
              <a:rPr lang="en-US" sz="1800" dirty="0"/>
              <a:t>.	</a:t>
            </a:r>
          </a:p>
          <a:p>
            <a:pPr marL="742950" lvl="1" indent="-285750">
              <a:buFont typeface="Wingdings" panose="05000000000000000000" pitchFamily="2" charset="2"/>
              <a:buChar char="§"/>
            </a:pPr>
            <a:r>
              <a:rPr lang="ro-RO" sz="1800" b="1" dirty="0"/>
              <a:t>Cererea de căldură</a:t>
            </a:r>
            <a:r>
              <a:rPr lang="en-US" sz="1800" b="1" dirty="0"/>
              <a:t>: </a:t>
            </a:r>
            <a:r>
              <a:rPr lang="ro-RO" sz="1800" dirty="0"/>
              <a:t>Reprezintă cererea anuală de căldură</a:t>
            </a:r>
            <a:r>
              <a:rPr lang="en-US" sz="1800" dirty="0"/>
              <a:t>. </a:t>
            </a:r>
            <a:r>
              <a:rPr lang="ro-RO" sz="1800" dirty="0"/>
              <a:t>Este calculată ca produsul dintre consumul de energie si valoarea calorifică a combustibilului.</a:t>
            </a:r>
            <a:endParaRPr lang="en-US" sz="1800" dirty="0"/>
          </a:p>
          <a:p>
            <a:pPr marL="742950" lvl="1" indent="-285750">
              <a:buFont typeface="Wingdings" panose="05000000000000000000" pitchFamily="2" charset="2"/>
              <a:buChar char="§"/>
            </a:pPr>
            <a:r>
              <a:rPr lang="ro-RO" sz="1800" b="1" dirty="0"/>
              <a:t>Sarcina de vârf</a:t>
            </a:r>
            <a:r>
              <a:rPr lang="en-US" sz="1800" b="1" dirty="0"/>
              <a:t>:</a:t>
            </a:r>
            <a:r>
              <a:rPr lang="en-US" sz="1800" dirty="0"/>
              <a:t> </a:t>
            </a:r>
            <a:r>
              <a:rPr lang="ro-RO" sz="1800" dirty="0"/>
              <a:t>Necesarul de căldură in ziua cea mai rece a anului</a:t>
            </a: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3296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1655" y="930641"/>
            <a:ext cx="9623425" cy="1080119"/>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000" b="1" dirty="0">
                <a:solidFill>
                  <a:srgbClr val="00B050"/>
                </a:solidFill>
              </a:rPr>
              <a:t>Info </a:t>
            </a:r>
            <a:r>
              <a:rPr lang="ro-RO" sz="2000" b="1" dirty="0" err="1">
                <a:solidFill>
                  <a:srgbClr val="00B050"/>
                </a:solidFill>
              </a:rPr>
              <a:t>Day</a:t>
            </a:r>
            <a:r>
              <a:rPr lang="ro-RO" sz="2000" b="1" dirty="0">
                <a:solidFill>
                  <a:srgbClr val="00B050"/>
                </a:solidFill>
              </a:rPr>
              <a:t> </a:t>
            </a:r>
            <a:r>
              <a:rPr lang="ro-RO" sz="2000" b="1" i="1" dirty="0" err="1">
                <a:solidFill>
                  <a:srgbClr val="00B050"/>
                </a:solidFill>
              </a:rPr>
              <a:t>Bioenergy</a:t>
            </a:r>
            <a:r>
              <a:rPr lang="ro-RO" sz="2000" b="1" i="1" dirty="0">
                <a:solidFill>
                  <a:srgbClr val="00B050"/>
                </a:solidFill>
              </a:rPr>
              <a:t> 4 Business</a:t>
            </a:r>
            <a:r>
              <a:rPr lang="ro-RO" sz="1800" b="1" i="1" dirty="0">
                <a:solidFill>
                  <a:srgbClr val="00B050"/>
                </a:solidFill>
              </a:rPr>
              <a:t/>
            </a:r>
            <a:br>
              <a:rPr lang="ro-RO" sz="1800" b="1" i="1" dirty="0">
                <a:solidFill>
                  <a:srgbClr val="00B050"/>
                </a:solidFill>
              </a:rPr>
            </a:br>
            <a:r>
              <a:rPr lang="ro-RO" sz="2400" b="1" dirty="0"/>
              <a:t>Instrumentul de calcul privind dimensionarea centralei pe biomasă</a:t>
            </a:r>
            <a:r>
              <a:rPr lang="da-DK" sz="2400" b="1" dirty="0"/>
              <a:t/>
            </a:r>
            <a:br>
              <a:rPr lang="da-DK" sz="2400" b="1" dirty="0"/>
            </a:br>
            <a:r>
              <a:rPr lang="ro-RO" sz="2400" b="1" dirty="0" smtClean="0">
                <a:solidFill>
                  <a:srgbClr val="00B050"/>
                </a:solidFill>
                <a:latin typeface="Segoe UI" pitchFamily="34" charset="0"/>
                <a:ea typeface="Segoe UI" pitchFamily="34" charset="0"/>
                <a:cs typeface="Segoe UI" pitchFamily="34" charset="0"/>
              </a:rPr>
              <a:t>  </a:t>
            </a: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marL="0" indent="0" algn="just">
              <a:buNone/>
            </a:pPr>
            <a:endParaRPr lang="ro-RO" sz="1800" b="1" dirty="0" smtClean="0">
              <a:solidFill>
                <a:srgbClr val="006633"/>
              </a:solidFill>
              <a:latin typeface="Segoe UI" panose="020B0502040204020203" pitchFamily="34" charset="0"/>
              <a:cs typeface="Segoe UI" panose="020B0502040204020203" pitchFamily="34" charset="0"/>
            </a:endParaRPr>
          </a:p>
          <a:p>
            <a:pPr marL="342900" indent="-342900">
              <a:buAutoNum type="arabicPeriod"/>
            </a:pPr>
            <a:endParaRPr lang="ro-RO" sz="1800" b="1" dirty="0">
              <a:latin typeface="Segoe UI" panose="020B0502040204020203" pitchFamily="34" charset="0"/>
              <a:cs typeface="Segoe UI" panose="020B0502040204020203" pitchFamily="34" charset="0"/>
            </a:endParaRPr>
          </a:p>
          <a:p>
            <a:pPr marL="0" indent="0">
              <a:buNone/>
            </a:pPr>
            <a:endParaRPr lang="ro-RO" sz="800" dirty="0" smtClean="0">
              <a:latin typeface="Segoe UI" panose="020B0502040204020203" pitchFamily="34" charset="0"/>
              <a:cs typeface="Segoe UI" panose="020B0502040204020203" pitchFamily="34" charset="0"/>
            </a:endParaRPr>
          </a:p>
          <a:p>
            <a:pPr marL="0" indent="0" algn="just">
              <a:buNone/>
            </a:pPr>
            <a:endParaRPr lang="ro-RO" sz="1800" dirty="0">
              <a:latin typeface="Segoe UI" panose="020B0502040204020203" pitchFamily="34" charset="0"/>
              <a:cs typeface="Segoe UI" panose="020B0502040204020203" pitchFamily="34" charset="0"/>
            </a:endParaRPr>
          </a:p>
          <a:p>
            <a:pPr algn="just">
              <a:buFont typeface="Wingdings" panose="05000000000000000000" pitchFamily="2" charset="2"/>
              <a:buChar char="§"/>
            </a:pPr>
            <a:endParaRPr lang="ro-RO" sz="1800" dirty="0" smtClean="0">
              <a:latin typeface="Segoe UI" panose="020B0502040204020203" pitchFamily="34" charset="0"/>
              <a:cs typeface="Segoe UI" panose="020B0502040204020203" pitchFamily="34" charset="0"/>
            </a:endParaRPr>
          </a:p>
          <a:p>
            <a:pPr marL="0" indent="0" algn="just">
              <a:buNone/>
            </a:pPr>
            <a:endParaRPr lang="ro-RO" sz="1800" dirty="0" smtClean="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a:stretch>
            <a:fillRect/>
          </a:stretch>
        </p:blipFill>
        <p:spPr>
          <a:xfrm>
            <a:off x="234132" y="2556495"/>
            <a:ext cx="10243066" cy="3888431"/>
          </a:xfrm>
          <a:prstGeom prst="rect">
            <a:avLst/>
          </a:prstGeom>
        </p:spPr>
      </p:pic>
    </p:spTree>
    <p:extLst>
      <p:ext uri="{BB962C8B-B14F-4D97-AF65-F5344CB8AC3E}">
        <p14:creationId xmlns:p14="http://schemas.microsoft.com/office/powerpoint/2010/main" val="935871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dirty="0"/>
              <a:t>Definirea proiectului</a:t>
            </a: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ro-RO" sz="1800" b="1" dirty="0"/>
              <a:t>Estimarea pe </a:t>
            </a:r>
            <a:r>
              <a:rPr lang="ro-RO" sz="1800" b="1" dirty="0" smtClean="0"/>
              <a:t>clădire</a:t>
            </a:r>
            <a:r>
              <a:rPr lang="en-US" sz="1800" dirty="0" smtClean="0"/>
              <a:t>: </a:t>
            </a:r>
            <a:r>
              <a:rPr lang="ro-RO" sz="1800" dirty="0"/>
              <a:t>Daca nu </a:t>
            </a:r>
            <a:r>
              <a:rPr lang="ro-RO" sz="1800" dirty="0" smtClean="0"/>
              <a:t>cunoașteți </a:t>
            </a:r>
            <a:r>
              <a:rPr lang="ro-RO" sz="1800" dirty="0"/>
              <a:t>consumul anual, </a:t>
            </a:r>
            <a:r>
              <a:rPr lang="ro-RO" sz="1800" dirty="0" smtClean="0"/>
              <a:t>puteți </a:t>
            </a:r>
            <a:r>
              <a:rPr lang="ro-RO" sz="1800" dirty="0"/>
              <a:t>face estimarea in </a:t>
            </a:r>
            <a:r>
              <a:rPr lang="ro-RO" sz="1800" dirty="0" smtClean="0"/>
              <a:t>funcție </a:t>
            </a:r>
            <a:r>
              <a:rPr lang="ro-RO" sz="1800" dirty="0"/>
              <a:t>de datele </a:t>
            </a:r>
            <a:r>
              <a:rPr lang="ro-RO" sz="1800" dirty="0" smtClean="0"/>
              <a:t>clădirii</a:t>
            </a:r>
            <a:r>
              <a:rPr lang="en-US" sz="1800" dirty="0" smtClean="0"/>
              <a:t>. </a:t>
            </a:r>
            <a:r>
              <a:rPr lang="en-US" dirty="0"/>
              <a:t>				</a:t>
            </a:r>
          </a:p>
          <a:p>
            <a:pPr marL="742950" lvl="1" indent="-285750">
              <a:buFont typeface="Wingdings" panose="05000000000000000000" pitchFamily="2" charset="2"/>
              <a:buChar char="§"/>
            </a:pPr>
            <a:r>
              <a:rPr lang="ro-RO" sz="1600" b="1" dirty="0"/>
              <a:t>Dimensiune</a:t>
            </a:r>
            <a:r>
              <a:rPr lang="en-US" sz="1600" b="1" dirty="0"/>
              <a:t>: </a:t>
            </a:r>
            <a:r>
              <a:rPr lang="en-US" sz="1600" dirty="0"/>
              <a:t>I</a:t>
            </a:r>
            <a:r>
              <a:rPr lang="ro-RO" sz="1600" dirty="0"/>
              <a:t>n metri </a:t>
            </a:r>
            <a:r>
              <a:rPr lang="ro-RO" sz="1600" dirty="0" smtClean="0"/>
              <a:t>pătrați</a:t>
            </a:r>
            <a:r>
              <a:rPr lang="en-US" sz="1600" dirty="0" smtClean="0"/>
              <a:t>.</a:t>
            </a:r>
            <a:r>
              <a:rPr lang="en-US" sz="1600" b="1" dirty="0"/>
              <a:t>	</a:t>
            </a:r>
          </a:p>
          <a:p>
            <a:pPr marL="742950" lvl="1" indent="-285750">
              <a:buFont typeface="Wingdings" panose="05000000000000000000" pitchFamily="2" charset="2"/>
              <a:buChar char="§"/>
            </a:pPr>
            <a:r>
              <a:rPr lang="en-US" sz="1600" b="1" dirty="0" smtClean="0"/>
              <a:t>I</a:t>
            </a:r>
            <a:r>
              <a:rPr lang="ro-RO" sz="1600" b="1" dirty="0" smtClean="0"/>
              <a:t>izolație</a:t>
            </a:r>
            <a:r>
              <a:rPr lang="en-US" sz="1600" b="1" dirty="0" smtClean="0"/>
              <a:t>: </a:t>
            </a:r>
            <a:r>
              <a:rPr lang="ro-RO" sz="1600" dirty="0"/>
              <a:t>Nivel </a:t>
            </a:r>
            <a:r>
              <a:rPr lang="ro-RO" sz="1600" dirty="0" smtClean="0"/>
              <a:t>scăzut</a:t>
            </a:r>
            <a:r>
              <a:rPr lang="en-US" sz="1600" dirty="0" smtClean="0"/>
              <a:t>, </a:t>
            </a:r>
            <a:r>
              <a:rPr lang="en-US" sz="1600" dirty="0" err="1"/>
              <a:t>mediu</a:t>
            </a:r>
            <a:r>
              <a:rPr lang="en-US" sz="1600" dirty="0"/>
              <a:t>, </a:t>
            </a:r>
            <a:r>
              <a:rPr lang="ro-RO" sz="1600" dirty="0"/>
              <a:t>ridicat</a:t>
            </a:r>
            <a:endParaRPr lang="en-US" sz="1600" dirty="0"/>
          </a:p>
          <a:p>
            <a:pPr marL="742950" lvl="1" indent="-285750">
              <a:buFont typeface="Wingdings" panose="05000000000000000000" pitchFamily="2" charset="2"/>
              <a:buChar char="§"/>
            </a:pPr>
            <a:r>
              <a:rPr lang="ro-RO" sz="1600" b="1" dirty="0" smtClean="0"/>
              <a:t>Numărul </a:t>
            </a:r>
            <a:r>
              <a:rPr lang="ro-RO" sz="1600" b="1" dirty="0"/>
              <a:t>de persoane din </a:t>
            </a:r>
            <a:r>
              <a:rPr lang="ro-RO" sz="1600" b="1" dirty="0" smtClean="0"/>
              <a:t>clădire</a:t>
            </a:r>
            <a:r>
              <a:rPr lang="en-US" sz="1600" b="1" dirty="0" smtClean="0"/>
              <a:t>:</a:t>
            </a:r>
            <a:r>
              <a:rPr lang="ro-RO" sz="1600" b="1" dirty="0" smtClean="0"/>
              <a:t> </a:t>
            </a:r>
            <a:r>
              <a:rPr lang="ro-RO" sz="1600" dirty="0" smtClean="0"/>
              <a:t>Influențează </a:t>
            </a:r>
            <a:r>
              <a:rPr lang="ro-RO" sz="1600" dirty="0"/>
              <a:t>consumul de apa calda.</a:t>
            </a:r>
            <a:r>
              <a:rPr lang="en-US" sz="1600" dirty="0"/>
              <a:t> </a:t>
            </a:r>
            <a:r>
              <a:rPr lang="ro-RO" sz="1600" dirty="0"/>
              <a:t>Estimarea de calcul este de </a:t>
            </a:r>
            <a:r>
              <a:rPr lang="en-US" sz="1600" dirty="0"/>
              <a:t>4 kWh </a:t>
            </a:r>
            <a:r>
              <a:rPr lang="en-US" sz="1600" dirty="0" err="1"/>
              <a:t>pe</a:t>
            </a:r>
            <a:r>
              <a:rPr lang="ro-RO" sz="1600" dirty="0"/>
              <a:t> zi</a:t>
            </a:r>
            <a:r>
              <a:rPr lang="en-US" sz="1600" dirty="0"/>
              <a:t>.</a:t>
            </a:r>
          </a:p>
          <a:p>
            <a:pPr marL="742950" lvl="1" indent="-285750">
              <a:buFont typeface="Wingdings" panose="05000000000000000000" pitchFamily="2" charset="2"/>
              <a:buChar char="§"/>
            </a:pPr>
            <a:r>
              <a:rPr lang="en-US" sz="1600" b="1" dirty="0" err="1"/>
              <a:t>Num</a:t>
            </a:r>
            <a:r>
              <a:rPr lang="ro-RO" sz="1600" b="1" dirty="0"/>
              <a:t>arul de </a:t>
            </a:r>
            <a:r>
              <a:rPr lang="ro-RO" sz="1600" b="1" dirty="0" err="1"/>
              <a:t>cladiri</a:t>
            </a:r>
            <a:r>
              <a:rPr lang="en-US" sz="1600" b="1" dirty="0"/>
              <a:t>: </a:t>
            </a:r>
            <a:r>
              <a:rPr lang="ro-RO" sz="1600" dirty="0"/>
              <a:t>Daca proiectul </a:t>
            </a:r>
            <a:r>
              <a:rPr lang="ro-RO" sz="1600" dirty="0" err="1"/>
              <a:t>vizeaza</a:t>
            </a:r>
            <a:r>
              <a:rPr lang="ro-RO" sz="1600" dirty="0"/>
              <a:t> mai multe </a:t>
            </a:r>
            <a:r>
              <a:rPr lang="ro-RO" sz="1600" dirty="0" err="1"/>
              <a:t>cladiri</a:t>
            </a:r>
            <a:endParaRPr lang="en-US" sz="1600" b="1" dirty="0"/>
          </a:p>
          <a:p>
            <a:pPr marL="742950" lvl="1" indent="-285750">
              <a:buFont typeface="Wingdings" panose="05000000000000000000" pitchFamily="2" charset="2"/>
              <a:buChar char="§"/>
            </a:pPr>
            <a:r>
              <a:rPr lang="ro-RO" sz="1600" b="1" dirty="0" err="1"/>
              <a:t>Caldura</a:t>
            </a:r>
            <a:r>
              <a:rPr lang="ro-RO" sz="1600" b="1" dirty="0"/>
              <a:t> de proces</a:t>
            </a:r>
            <a:r>
              <a:rPr lang="en-US" sz="1600" b="1" dirty="0"/>
              <a:t>: </a:t>
            </a:r>
            <a:r>
              <a:rPr lang="ro-RO" sz="1600" dirty="0"/>
              <a:t>Numai in cazul in care exista si </a:t>
            </a:r>
            <a:r>
              <a:rPr lang="ro-RO" sz="1600" dirty="0" err="1"/>
              <a:t>productie</a:t>
            </a:r>
            <a:r>
              <a:rPr lang="ro-RO" sz="1600" dirty="0"/>
              <a:t> de apa calda. In caz contrar, nu se </a:t>
            </a:r>
            <a:r>
              <a:rPr lang="ro-RO" sz="1600" dirty="0" err="1"/>
              <a:t>completeaza</a:t>
            </a:r>
            <a:r>
              <a:rPr lang="ro-RO" sz="1600" dirty="0"/>
              <a:t> nimic</a:t>
            </a:r>
            <a:r>
              <a:rPr lang="en-US" sz="1600" dirty="0"/>
              <a:t>.</a:t>
            </a:r>
            <a:endParaRPr lang="en-US" sz="1600" b="1" dirty="0"/>
          </a:p>
          <a:p>
            <a:pPr marL="742950" lvl="1" indent="-285750">
              <a:buFont typeface="Wingdings" panose="05000000000000000000" pitchFamily="2" charset="2"/>
              <a:buChar char="§"/>
            </a:pPr>
            <a:r>
              <a:rPr lang="ro-RO" sz="1600" b="1" dirty="0"/>
              <a:t>Pierderi pe </a:t>
            </a:r>
            <a:r>
              <a:rPr lang="ro-RO" sz="1600" b="1" dirty="0" err="1"/>
              <a:t>tevi</a:t>
            </a:r>
            <a:r>
              <a:rPr lang="en-US" sz="1600" b="1" dirty="0"/>
              <a:t>: </a:t>
            </a:r>
            <a:r>
              <a:rPr lang="ro-RO" sz="1600" dirty="0"/>
              <a:t>Numai pentru proiecte </a:t>
            </a:r>
            <a:r>
              <a:rPr lang="en-US" sz="1600" dirty="0"/>
              <a:t>DH. </a:t>
            </a:r>
            <a:r>
              <a:rPr lang="ro-RO" sz="1600" dirty="0"/>
              <a:t>Pierderile </a:t>
            </a:r>
            <a:r>
              <a:rPr lang="ro-RO" sz="1600" dirty="0" err="1"/>
              <a:t>variaza</a:t>
            </a:r>
            <a:r>
              <a:rPr lang="ro-RO" sz="1600" dirty="0"/>
              <a:t> intre</a:t>
            </a:r>
            <a:r>
              <a:rPr lang="en-US" sz="1600" dirty="0"/>
              <a:t> 12-15 % </a:t>
            </a:r>
            <a:r>
              <a:rPr lang="ro-RO" sz="1600" dirty="0"/>
              <a:t>pentru sistemele performante si</a:t>
            </a:r>
            <a:r>
              <a:rPr lang="en-US" sz="1600" dirty="0"/>
              <a:t> 50 % </a:t>
            </a:r>
            <a:r>
              <a:rPr lang="ro-RO" sz="1600" dirty="0"/>
              <a:t>pentru cele mai slabe</a:t>
            </a:r>
            <a:r>
              <a:rPr lang="en-US" sz="1600" dirty="0"/>
              <a:t>. </a:t>
            </a:r>
            <a:endParaRPr lang="en-US" sz="1600" b="1" dirty="0"/>
          </a:p>
          <a:p>
            <a:pPr marL="742950" lvl="1" indent="-285750">
              <a:buFont typeface="Wingdings" panose="05000000000000000000" pitchFamily="2" charset="2"/>
              <a:buChar char="§"/>
            </a:pPr>
            <a:r>
              <a:rPr lang="ro-RO" sz="1600" b="1" dirty="0"/>
              <a:t>Necesarul estimat de </a:t>
            </a:r>
            <a:r>
              <a:rPr lang="ro-RO" sz="1600" b="1" dirty="0" err="1"/>
              <a:t>caldura</a:t>
            </a:r>
            <a:r>
              <a:rPr lang="en-US" sz="1600" b="1" dirty="0"/>
              <a:t>: </a:t>
            </a:r>
            <a:r>
              <a:rPr lang="ro-RO" sz="1600" dirty="0" err="1"/>
              <a:t>Caldura</a:t>
            </a:r>
            <a:r>
              <a:rPr lang="ro-RO" sz="1600" dirty="0"/>
              <a:t> </a:t>
            </a:r>
            <a:r>
              <a:rPr lang="ro-RO" sz="1600" dirty="0" err="1"/>
              <a:t>nevesara</a:t>
            </a:r>
            <a:r>
              <a:rPr lang="ro-RO" sz="1600" dirty="0"/>
              <a:t> </a:t>
            </a:r>
            <a:r>
              <a:rPr lang="ro-RO" sz="1600" dirty="0" err="1"/>
              <a:t>intr</a:t>
            </a:r>
            <a:r>
              <a:rPr lang="ro-RO" sz="1600" dirty="0"/>
              <a:t> un an</a:t>
            </a:r>
            <a:r>
              <a:rPr lang="en-US" sz="1600" dirty="0"/>
              <a:t>. </a:t>
            </a:r>
            <a:r>
              <a:rPr lang="ro-RO" sz="1600" dirty="0"/>
              <a:t>Se </a:t>
            </a:r>
            <a:r>
              <a:rPr lang="ro-RO" sz="1600" dirty="0" err="1"/>
              <a:t>calculeaza</a:t>
            </a:r>
            <a:r>
              <a:rPr lang="ro-RO" sz="1600" dirty="0"/>
              <a:t> in </a:t>
            </a:r>
            <a:r>
              <a:rPr lang="ro-RO" sz="1600" dirty="0" err="1"/>
              <a:t>functie</a:t>
            </a:r>
            <a:r>
              <a:rPr lang="ro-RO" sz="1600" dirty="0"/>
              <a:t> de </a:t>
            </a:r>
            <a:r>
              <a:rPr lang="ro-RO" sz="1600" dirty="0" err="1"/>
              <a:t>cladire</a:t>
            </a:r>
            <a:r>
              <a:rPr lang="ro-RO" sz="1600" dirty="0"/>
              <a:t> si de </a:t>
            </a:r>
            <a:r>
              <a:rPr lang="ro-RO" sz="1600" dirty="0" err="1"/>
              <a:t>conditiile</a:t>
            </a:r>
            <a:r>
              <a:rPr lang="ro-RO" sz="1600" dirty="0"/>
              <a:t> de vreme</a:t>
            </a:r>
            <a:r>
              <a:rPr lang="en-US" sz="1600" dirty="0"/>
              <a:t>.</a:t>
            </a:r>
          </a:p>
          <a:p>
            <a:pPr marL="742950" lvl="1" indent="-285750">
              <a:buFont typeface="Wingdings" panose="05000000000000000000" pitchFamily="2" charset="2"/>
              <a:buChar char="§"/>
            </a:pPr>
            <a:r>
              <a:rPr lang="ro-RO" sz="1600" b="1" dirty="0"/>
              <a:t>Sarcina de vârf</a:t>
            </a:r>
            <a:r>
              <a:rPr lang="en-US" sz="1600" b="1" dirty="0"/>
              <a:t>:</a:t>
            </a:r>
            <a:r>
              <a:rPr lang="ro-RO" sz="1600" b="1" dirty="0"/>
              <a:t> </a:t>
            </a:r>
            <a:r>
              <a:rPr lang="ro-RO" sz="1600" dirty="0"/>
              <a:t>Reprezintă necesarul maxim de căldură in cea mai rece zi a zonei respective.</a:t>
            </a:r>
            <a:r>
              <a:rPr lang="en-US" sz="1600" dirty="0"/>
              <a:t> </a:t>
            </a:r>
            <a:r>
              <a:rPr lang="ro-RO" sz="1600" dirty="0"/>
              <a:t>Dacă centrala trebuie sa acopere întregul necesar de căldură, atunci aceasta este dimensiunea necesara</a:t>
            </a:r>
            <a:r>
              <a:rPr lang="en-US" sz="1600" dirty="0"/>
              <a:t>.</a:t>
            </a: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03973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err="1"/>
              <a:t>Fuel</a:t>
            </a:r>
            <a:endParaRPr lang="da-DK" sz="2646" dirty="0"/>
          </a:p>
        </p:txBody>
      </p:sp>
      <p:pic>
        <p:nvPicPr>
          <p:cNvPr id="3" name="Picture 2"/>
          <p:cNvPicPr>
            <a:picLocks noChangeAspect="1"/>
          </p:cNvPicPr>
          <p:nvPr/>
        </p:nvPicPr>
        <p:blipFill>
          <a:blip r:embed="rId2"/>
          <a:stretch>
            <a:fillRect/>
          </a:stretch>
        </p:blipFill>
        <p:spPr>
          <a:xfrm>
            <a:off x="621023" y="1113781"/>
            <a:ext cx="8018608" cy="6286405"/>
          </a:xfrm>
          <a:prstGeom prst="rect">
            <a:avLst/>
          </a:prstGeom>
        </p:spPr>
      </p:pic>
      <p:sp>
        <p:nvSpPr>
          <p:cNvPr id="7" name="Rectangle 6"/>
          <p:cNvSpPr/>
          <p:nvPr/>
        </p:nvSpPr>
        <p:spPr>
          <a:xfrm>
            <a:off x="621023" y="4283835"/>
            <a:ext cx="2177957" cy="142905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21915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solidFill>
                  <a:srgbClr val="006633"/>
                </a:solidFill>
                <a:latin typeface="Segoe UI" pitchFamily="34" charset="0"/>
                <a:ea typeface="Segoe UI" pitchFamily="34" charset="0"/>
                <a:cs typeface="Segoe UI" pitchFamily="34" charset="0"/>
              </a:rPr>
              <a:t/>
            </a:r>
            <a:br>
              <a:rPr lang="ro-RO" sz="2400" b="1" dirty="0">
                <a:solidFill>
                  <a:srgbClr val="006633"/>
                </a:solidFill>
                <a:latin typeface="Segoe UI" pitchFamily="34" charset="0"/>
                <a:ea typeface="Segoe UI" pitchFamily="34" charset="0"/>
                <a:cs typeface="Segoe UI" pitchFamily="34" charset="0"/>
              </a:rPr>
            </a:br>
            <a:r>
              <a:rPr lang="ro-RO" sz="2400" dirty="0" smtClean="0"/>
              <a:t>Combustibilul</a:t>
            </a:r>
            <a:r>
              <a:rPr lang="da-DK" sz="2400" dirty="0"/>
              <a:t/>
            </a:r>
            <a:br>
              <a:rPr lang="da-DK" sz="2400" dirty="0"/>
            </a:b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r>
              <a:rPr lang="ro-RO" sz="1800" b="1" dirty="0"/>
              <a:t>Parametrii </a:t>
            </a:r>
            <a:r>
              <a:rPr lang="ro-RO" sz="1800" dirty="0"/>
              <a:t>corespunzători acestor calcule</a:t>
            </a:r>
            <a:r>
              <a:rPr lang="en-US" sz="1800" dirty="0"/>
              <a:t> </a:t>
            </a:r>
            <a:r>
              <a:rPr lang="ro-RO" sz="1800" dirty="0"/>
              <a:t>sunt: </a:t>
            </a:r>
            <a:r>
              <a:rPr lang="ro-RO" sz="1800" b="1" dirty="0"/>
              <a:t>valoarea </a:t>
            </a:r>
            <a:r>
              <a:rPr lang="ro-RO" sz="1800" b="1" dirty="0" smtClean="0"/>
              <a:t>calorifica</a:t>
            </a:r>
            <a:r>
              <a:rPr lang="en-US" sz="1800" b="1" dirty="0" smtClean="0"/>
              <a:t> </a:t>
            </a:r>
            <a:r>
              <a:rPr lang="ro-RO" sz="1800" dirty="0"/>
              <a:t>și conținutul de </a:t>
            </a:r>
            <a:r>
              <a:rPr lang="ro-RO" sz="1800" b="1" dirty="0"/>
              <a:t>cenușă și apă</a:t>
            </a:r>
            <a:r>
              <a:rPr lang="en-US" sz="1800" dirty="0"/>
              <a:t>. </a:t>
            </a:r>
          </a:p>
          <a:p>
            <a:endParaRPr lang="en-US" sz="1800" dirty="0"/>
          </a:p>
          <a:p>
            <a:pPr marL="742950" lvl="1" indent="-285750">
              <a:buFont typeface="Wingdings" panose="05000000000000000000" pitchFamily="2" charset="2"/>
              <a:buChar char="§"/>
            </a:pPr>
            <a:r>
              <a:rPr lang="ro-RO" sz="1800" dirty="0"/>
              <a:t>Tipul de combustibil se selectează din meniu</a:t>
            </a:r>
            <a:r>
              <a:rPr lang="en-US" sz="1800" dirty="0"/>
              <a:t>. </a:t>
            </a:r>
            <a:r>
              <a:rPr lang="ro-RO" sz="1800" dirty="0"/>
              <a:t>Dacă nu este in lista, combustibilul se poate introduce manual</a:t>
            </a:r>
            <a:r>
              <a:rPr lang="en-US" sz="1800" dirty="0"/>
              <a:t>. </a:t>
            </a:r>
            <a:r>
              <a:rPr lang="ro-RO" sz="1800" dirty="0"/>
              <a:t>Valoarea calorica trebuie introdusă ca materie uscată.</a:t>
            </a:r>
            <a:endParaRPr lang="en-US" sz="1800" dirty="0"/>
          </a:p>
          <a:p>
            <a:pPr marL="742950" lvl="1" indent="-285750">
              <a:buFont typeface="Wingdings" panose="05000000000000000000" pitchFamily="2" charset="2"/>
              <a:buChar char="§"/>
            </a:pPr>
            <a:endParaRPr lang="en-US" sz="1800" dirty="0"/>
          </a:p>
          <a:p>
            <a:pPr marL="742950" lvl="1" indent="-285750">
              <a:buFont typeface="Wingdings" panose="05000000000000000000" pitchFamily="2" charset="2"/>
              <a:buChar char="§"/>
            </a:pPr>
            <a:r>
              <a:rPr lang="ro-RO" sz="1800" dirty="0"/>
              <a:t>Forma combustibilului</a:t>
            </a:r>
            <a:r>
              <a:rPr lang="en-US" sz="1800" dirty="0"/>
              <a:t>, </a:t>
            </a:r>
            <a:r>
              <a:rPr lang="ro-RO" sz="1800" dirty="0"/>
              <a:t>indiferent că este vorba de </a:t>
            </a:r>
            <a:r>
              <a:rPr lang="ro-RO" sz="1800" dirty="0" err="1"/>
              <a:t>peleți</a:t>
            </a:r>
            <a:r>
              <a:rPr lang="ro-RO" sz="1800" dirty="0"/>
              <a:t> </a:t>
            </a:r>
            <a:r>
              <a:rPr lang="en-US" sz="1800" dirty="0"/>
              <a:t>8/6 mm, </a:t>
            </a:r>
            <a:r>
              <a:rPr lang="ro-RO" sz="1800" dirty="0"/>
              <a:t>paie</a:t>
            </a:r>
            <a:r>
              <a:rPr lang="en-US" sz="1800" dirty="0"/>
              <a:t>, </a:t>
            </a:r>
            <a:r>
              <a:rPr lang="ro-RO" sz="1800" dirty="0"/>
              <a:t>așchii de lemn</a:t>
            </a:r>
            <a:r>
              <a:rPr lang="en-US" sz="1800" dirty="0"/>
              <a:t>, </a:t>
            </a:r>
            <a:r>
              <a:rPr lang="ro-RO" sz="1800" dirty="0"/>
              <a:t>semințe</a:t>
            </a:r>
            <a:r>
              <a:rPr lang="en-US" sz="1800" dirty="0"/>
              <a:t>, etc. </a:t>
            </a:r>
            <a:r>
              <a:rPr lang="ro-RO" sz="1800" dirty="0"/>
              <a:t>nu influențează calculul</a:t>
            </a:r>
            <a:r>
              <a:rPr lang="en-US" sz="1800" dirty="0"/>
              <a:t>.							</a:t>
            </a:r>
          </a:p>
          <a:p>
            <a:pPr marL="742950" lvl="1" indent="-285750">
              <a:buFont typeface="Wingdings" panose="05000000000000000000" pitchFamily="2" charset="2"/>
              <a:buChar char="§"/>
            </a:pPr>
            <a:r>
              <a:rPr lang="ro-RO" sz="1800" dirty="0"/>
              <a:t>Valoarea calorifică a combustibilului se corectează in funcție de conținutul real de cenușă si apă</a:t>
            </a:r>
            <a:r>
              <a:rPr lang="en-US" sz="1800" dirty="0"/>
              <a:t>. 	</a:t>
            </a:r>
            <a:endParaRPr lang="ro-RO" sz="18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971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err="1"/>
              <a:t>Boiler</a:t>
            </a:r>
            <a:endParaRPr lang="da-DK" sz="2646" dirty="0"/>
          </a:p>
        </p:txBody>
      </p:sp>
      <p:pic>
        <p:nvPicPr>
          <p:cNvPr id="4" name="Picture 3"/>
          <p:cNvPicPr>
            <a:picLocks noChangeAspect="1"/>
          </p:cNvPicPr>
          <p:nvPr/>
        </p:nvPicPr>
        <p:blipFill>
          <a:blip r:embed="rId2"/>
          <a:stretch>
            <a:fillRect/>
          </a:stretch>
        </p:blipFill>
        <p:spPr>
          <a:xfrm>
            <a:off x="821347" y="1160690"/>
            <a:ext cx="7780431" cy="6147779"/>
          </a:xfrm>
          <a:prstGeom prst="rect">
            <a:avLst/>
          </a:prstGeom>
        </p:spPr>
      </p:pic>
      <p:sp>
        <p:nvSpPr>
          <p:cNvPr id="8" name="Rectangle 7"/>
          <p:cNvSpPr/>
          <p:nvPr/>
        </p:nvSpPr>
        <p:spPr>
          <a:xfrm>
            <a:off x="644244" y="4336376"/>
            <a:ext cx="4408108" cy="243430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38289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solidFill>
                  <a:srgbClr val="006633"/>
                </a:solidFill>
                <a:latin typeface="Segoe UI" pitchFamily="34" charset="0"/>
                <a:ea typeface="Segoe UI" pitchFamily="34" charset="0"/>
                <a:cs typeface="Segoe UI" pitchFamily="34" charset="0"/>
              </a:rPr>
              <a:t/>
            </a:r>
            <a:br>
              <a:rPr lang="ro-RO" sz="2400" b="1" dirty="0">
                <a:solidFill>
                  <a:srgbClr val="006633"/>
                </a:solidFill>
                <a:latin typeface="Segoe UI" pitchFamily="34" charset="0"/>
                <a:ea typeface="Segoe UI" pitchFamily="34" charset="0"/>
                <a:cs typeface="Segoe UI" pitchFamily="34" charset="0"/>
              </a:rPr>
            </a:br>
            <a:r>
              <a:rPr lang="ro-RO" sz="2400" dirty="0"/>
              <a:t>Cazanul</a:t>
            </a:r>
            <a:r>
              <a:rPr lang="da-DK" sz="2400" dirty="0"/>
              <a:t/>
            </a:r>
            <a:br>
              <a:rPr lang="da-DK" sz="2400" dirty="0"/>
            </a:b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r>
              <a:rPr lang="ro-RO" sz="1800" dirty="0"/>
              <a:t>Pe baza cererii de căldură calculată pentru proiect, in aceasta secțiune se poate calcula dimensiunea cazanului</a:t>
            </a:r>
            <a:r>
              <a:rPr lang="en-US" sz="1800" dirty="0"/>
              <a:t>. </a:t>
            </a:r>
            <a:r>
              <a:rPr lang="ro-RO" sz="1800" dirty="0"/>
              <a:t>Acesta se poate dimensiona in funcție de necesarul maxim</a:t>
            </a:r>
            <a:r>
              <a:rPr lang="en-US" sz="1800" dirty="0"/>
              <a:t> </a:t>
            </a:r>
            <a:r>
              <a:rPr lang="ro-RO" sz="1800" dirty="0"/>
              <a:t>sau puteți opta pentru o dimensionare mai mica, urmând ca un cazan pe combustibil fosil sa acopere restul de necesar.</a:t>
            </a:r>
            <a:endParaRPr lang="en-US" sz="1800" dirty="0"/>
          </a:p>
          <a:p>
            <a:pPr marL="742950" lvl="1" indent="-285750">
              <a:buFont typeface="Wingdings" panose="05000000000000000000" pitchFamily="2" charset="2"/>
              <a:buChar char="§"/>
            </a:pPr>
            <a:r>
              <a:rPr lang="ro-RO" sz="1800" dirty="0" smtClean="0"/>
              <a:t>Valoarea </a:t>
            </a:r>
            <a:r>
              <a:rPr lang="ro-RO" sz="1800" dirty="0"/>
              <a:t>calorifică a combustibilului se corectează in funcție de conținutul real de cenușă si apă</a:t>
            </a:r>
            <a:r>
              <a:rPr lang="en-US" sz="1800" dirty="0"/>
              <a:t>. </a:t>
            </a:r>
            <a:endParaRPr lang="ro-RO" sz="1800" dirty="0" smtClean="0"/>
          </a:p>
          <a:p>
            <a:pPr marL="285750" indent="-285750">
              <a:buFont typeface="Wingdings" panose="05000000000000000000" pitchFamily="2" charset="2"/>
              <a:buChar char="§"/>
            </a:pPr>
            <a:r>
              <a:rPr lang="ro-RO" sz="1800" dirty="0"/>
              <a:t>Boilerele pe biomasa, de obicei, nu sunt dimensionate pe maxim</a:t>
            </a:r>
            <a:r>
              <a:rPr lang="en-US" sz="1800" dirty="0"/>
              <a:t>.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60-80 % </a:t>
            </a:r>
            <a:r>
              <a:rPr lang="ro-RO" sz="1800" dirty="0"/>
              <a:t>este acoperit de cazanul pe biomasa, iar restul este acoperit de un cazan pe combustibil fosil, in zilele cele mai reci.</a:t>
            </a:r>
            <a:r>
              <a:rPr lang="en-US" sz="1800" dirty="0"/>
              <a:t>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ro-RO" sz="1800" dirty="0"/>
              <a:t>Sarcina de vârf privește, de regula, numai câteva zile pe an.</a:t>
            </a:r>
            <a:endParaRPr lang="en-US" sz="1800" dirty="0"/>
          </a:p>
          <a:p>
            <a:pPr marL="0" indent="0">
              <a:buNone/>
            </a:pPr>
            <a:endParaRPr lang="en-US" dirty="0"/>
          </a:p>
        </p:txBody>
      </p:sp>
    </p:spTree>
    <p:extLst>
      <p:ext uri="{BB962C8B-B14F-4D97-AF65-F5344CB8AC3E}">
        <p14:creationId xmlns:p14="http://schemas.microsoft.com/office/powerpoint/2010/main" val="2036845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2"/>
            <a:ext cx="8854069" cy="701894"/>
          </a:xfrm>
        </p:spPr>
        <p:txBody>
          <a:bodyPr/>
          <a:lstStyle/>
          <a:p>
            <a:r>
              <a:rPr lang="da-DK" sz="2646" dirty="0" err="1"/>
              <a:t>Boiler</a:t>
            </a:r>
            <a:endParaRPr lang="da-DK" sz="2646" dirty="0"/>
          </a:p>
        </p:txBody>
      </p:sp>
      <p:pic>
        <p:nvPicPr>
          <p:cNvPr id="5" name="Billede 2"/>
          <p:cNvPicPr>
            <a:picLocks noChangeAspect="1"/>
          </p:cNvPicPr>
          <p:nvPr/>
        </p:nvPicPr>
        <p:blipFill rotWithShape="1">
          <a:blip r:embed="rId2"/>
          <a:srcRect l="24483" t="25235" r="32023" b="6701"/>
          <a:stretch/>
        </p:blipFill>
        <p:spPr>
          <a:xfrm>
            <a:off x="641152" y="1001906"/>
            <a:ext cx="7939215" cy="6212061"/>
          </a:xfrm>
          <a:prstGeom prst="rect">
            <a:avLst/>
          </a:prstGeom>
        </p:spPr>
      </p:pic>
    </p:spTree>
    <p:extLst>
      <p:ext uri="{BB962C8B-B14F-4D97-AF65-F5344CB8AC3E}">
        <p14:creationId xmlns:p14="http://schemas.microsoft.com/office/powerpoint/2010/main" val="1189659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solidFill>
                  <a:srgbClr val="006633"/>
                </a:solidFill>
                <a:latin typeface="Segoe UI" pitchFamily="34" charset="0"/>
                <a:ea typeface="Segoe UI" pitchFamily="34" charset="0"/>
                <a:cs typeface="Segoe UI" pitchFamily="34" charset="0"/>
              </a:rPr>
              <a:t/>
            </a:r>
            <a:br>
              <a:rPr lang="ro-RO" sz="2400" b="1" dirty="0">
                <a:solidFill>
                  <a:srgbClr val="006633"/>
                </a:solidFill>
                <a:latin typeface="Segoe UI" pitchFamily="34" charset="0"/>
                <a:ea typeface="Segoe UI" pitchFamily="34" charset="0"/>
                <a:cs typeface="Segoe UI" pitchFamily="34" charset="0"/>
              </a:rPr>
            </a:br>
            <a:r>
              <a:rPr lang="ro-RO" sz="2400" dirty="0"/>
              <a:t>Cazanul</a:t>
            </a:r>
            <a:r>
              <a:rPr lang="da-DK" sz="2400" dirty="0"/>
              <a:t/>
            </a:r>
            <a:br>
              <a:rPr lang="da-DK" sz="2400" dirty="0"/>
            </a:b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ro-RO" sz="1800" b="1" dirty="0"/>
              <a:t>Dimensionarea</a:t>
            </a:r>
            <a:r>
              <a:rPr lang="en-US" sz="1800" b="1" dirty="0"/>
              <a:t>: </a:t>
            </a:r>
            <a:r>
              <a:rPr lang="ro-RO" sz="1800" dirty="0"/>
              <a:t>Determină procentul din necesar acoperit de cazanul pe biomasă</a:t>
            </a:r>
            <a:r>
              <a:rPr lang="en-US" sz="1800" dirty="0"/>
              <a:t>. </a:t>
            </a:r>
            <a:r>
              <a:rPr lang="ro-RO" sz="1800" dirty="0"/>
              <a:t>In tabel, puteți selecta intre</a:t>
            </a:r>
            <a:r>
              <a:rPr lang="en-US" sz="1800" dirty="0"/>
              <a:t> 0,6 </a:t>
            </a:r>
            <a:r>
              <a:rPr lang="ro-RO" sz="1800" dirty="0"/>
              <a:t>și</a:t>
            </a:r>
            <a:r>
              <a:rPr lang="en-US" sz="1800" dirty="0"/>
              <a:t> 1</a:t>
            </a:r>
            <a:r>
              <a:rPr lang="ro-RO" sz="1800" dirty="0"/>
              <a:t>,</a:t>
            </a:r>
            <a:r>
              <a:rPr lang="en-US" sz="1800" dirty="0"/>
              <a:t> </a:t>
            </a:r>
            <a:r>
              <a:rPr lang="ro-RO" sz="1800" dirty="0"/>
              <a:t>unde 1 înseamnă acoperirea întregului necesar, iar 0.6, </a:t>
            </a:r>
            <a:r>
              <a:rPr lang="en-US" sz="1800" dirty="0"/>
              <a:t>60 %.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ro-RO" sz="1800" b="1" dirty="0"/>
              <a:t>Eficiența anuală</a:t>
            </a:r>
            <a:r>
              <a:rPr lang="en-US" sz="1800" b="1" dirty="0"/>
              <a:t>: </a:t>
            </a:r>
            <a:r>
              <a:rPr lang="ro-RO" sz="1800" dirty="0"/>
              <a:t>reprezintă modalitatea cea mai ridicată in care cazanul transforma combustibilul in căldură si apa calda</a:t>
            </a:r>
            <a:r>
              <a:rPr lang="en-US" sz="1800" dirty="0"/>
              <a:t>. </a:t>
            </a:r>
            <a:r>
              <a:rPr lang="ro-RO" sz="1800" dirty="0"/>
              <a:t>Aceasta se înscrie intre </a:t>
            </a:r>
            <a:r>
              <a:rPr lang="en-US" sz="1800" dirty="0"/>
              <a:t>60 % </a:t>
            </a:r>
            <a:r>
              <a:rPr lang="ro-RO" sz="1800" dirty="0"/>
              <a:t>și</a:t>
            </a:r>
            <a:r>
              <a:rPr lang="en-US" sz="1800" dirty="0"/>
              <a:t> 100 %, </a:t>
            </a:r>
            <a:r>
              <a:rPr lang="ro-RO" sz="1800" dirty="0"/>
              <a:t>în funcție de tipul</a:t>
            </a:r>
            <a:r>
              <a:rPr lang="en-US" sz="1800" dirty="0"/>
              <a:t>, </a:t>
            </a:r>
            <a:r>
              <a:rPr lang="ro-RO" sz="1800" dirty="0"/>
              <a:t>vechimea</a:t>
            </a:r>
            <a:r>
              <a:rPr lang="en-US" sz="1800" dirty="0"/>
              <a:t> </a:t>
            </a:r>
            <a:r>
              <a:rPr lang="ro-RO" sz="1800" dirty="0"/>
              <a:t>si calitatea cazanului</a:t>
            </a:r>
            <a:r>
              <a:rPr lang="en-US" sz="1800" dirty="0"/>
              <a:t>. </a:t>
            </a:r>
            <a:r>
              <a:rPr lang="ro-RO" sz="1800" dirty="0"/>
              <a:t>Un boiler modern cu condensare are o eficientă de</a:t>
            </a:r>
            <a:r>
              <a:rPr lang="en-US" sz="1800" dirty="0"/>
              <a:t> 100 % </a:t>
            </a:r>
            <a:r>
              <a:rPr lang="ro-RO" sz="1800" dirty="0"/>
              <a:t>în timp ce cazanele fără condensare au o eficientă cuprinsă intre </a:t>
            </a:r>
            <a:r>
              <a:rPr lang="en-US" sz="1800" dirty="0"/>
              <a:t>50 % </a:t>
            </a:r>
            <a:r>
              <a:rPr lang="ro-RO" sz="1800" dirty="0"/>
              <a:t>și </a:t>
            </a:r>
            <a:r>
              <a:rPr lang="en-US" sz="1800" dirty="0"/>
              <a:t>85 %. </a:t>
            </a:r>
            <a:r>
              <a:rPr lang="ro-RO" sz="1800" dirty="0"/>
              <a:t>Aceasta poate fi selectata in meniu</a:t>
            </a:r>
            <a:r>
              <a:rPr lang="en-US" sz="1800" dirty="0"/>
              <a:t>.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ro-RO" sz="1800" b="1" dirty="0"/>
              <a:t>Sarcina de vârf</a:t>
            </a:r>
            <a:r>
              <a:rPr lang="en-US" sz="1800" b="1" dirty="0"/>
              <a:t>: </a:t>
            </a:r>
            <a:r>
              <a:rPr lang="ro-RO" sz="1800" dirty="0"/>
              <a:t>Reprezintă necesarul maxim de căldură pentru ziua cea mai friguroasă din regiunea selectata</a:t>
            </a:r>
            <a:r>
              <a:rPr lang="en-US" sz="1800" dirty="0"/>
              <a:t>. </a:t>
            </a:r>
            <a:r>
              <a:rPr lang="ro-RO" sz="1800" dirty="0"/>
              <a:t>Dimensiunea boilerului se calculează in funcție de aceasta pentru situațiile in care acesta trebuie sa acopere întreg necesarul de căldură</a:t>
            </a:r>
            <a:r>
              <a:rPr lang="en-US" sz="1800" dirty="0"/>
              <a:t>.</a:t>
            </a:r>
            <a:r>
              <a:rPr lang="en-US" sz="1200" b="1" dirty="0"/>
              <a:t>	</a:t>
            </a:r>
            <a:endParaRPr lang="en-US" dirty="0"/>
          </a:p>
        </p:txBody>
      </p:sp>
    </p:spTree>
    <p:extLst>
      <p:ext uri="{BB962C8B-B14F-4D97-AF65-F5344CB8AC3E}">
        <p14:creationId xmlns:p14="http://schemas.microsoft.com/office/powerpoint/2010/main" val="3645176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a:t>Storage</a:t>
            </a:r>
          </a:p>
        </p:txBody>
      </p:sp>
      <p:pic>
        <p:nvPicPr>
          <p:cNvPr id="3" name="Picture 2"/>
          <p:cNvPicPr>
            <a:picLocks noChangeAspect="1"/>
          </p:cNvPicPr>
          <p:nvPr/>
        </p:nvPicPr>
        <p:blipFill>
          <a:blip r:embed="rId2"/>
          <a:stretch>
            <a:fillRect/>
          </a:stretch>
        </p:blipFill>
        <p:spPr>
          <a:xfrm>
            <a:off x="656399" y="1081298"/>
            <a:ext cx="7923105" cy="6271980"/>
          </a:xfrm>
          <a:prstGeom prst="rect">
            <a:avLst/>
          </a:prstGeom>
        </p:spPr>
      </p:pic>
      <p:sp>
        <p:nvSpPr>
          <p:cNvPr id="6" name="Rectangle 5"/>
          <p:cNvSpPr/>
          <p:nvPr/>
        </p:nvSpPr>
        <p:spPr>
          <a:xfrm>
            <a:off x="644245" y="4336376"/>
            <a:ext cx="2082515" cy="243430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38882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solidFill>
                  <a:srgbClr val="006633"/>
                </a:solidFill>
                <a:latin typeface="Segoe UI" pitchFamily="34" charset="0"/>
                <a:ea typeface="Segoe UI" pitchFamily="34" charset="0"/>
                <a:cs typeface="Segoe UI" pitchFamily="34" charset="0"/>
              </a:rPr>
              <a:t/>
            </a:r>
            <a:br>
              <a:rPr lang="ro-RO" sz="2400" b="1" dirty="0">
                <a:solidFill>
                  <a:srgbClr val="006633"/>
                </a:solidFill>
                <a:latin typeface="Segoe UI" pitchFamily="34" charset="0"/>
                <a:ea typeface="Segoe UI" pitchFamily="34" charset="0"/>
                <a:cs typeface="Segoe UI" pitchFamily="34" charset="0"/>
              </a:rPr>
            </a:br>
            <a:r>
              <a:rPr lang="ro-RO" sz="2400" dirty="0"/>
              <a:t>Depozitare</a:t>
            </a:r>
            <a:r>
              <a:rPr lang="da-DK" sz="2400" dirty="0"/>
              <a:t/>
            </a:r>
            <a:br>
              <a:rPr lang="da-DK" sz="2400" dirty="0"/>
            </a:b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r>
              <a:rPr lang="ro-RO" sz="1800" dirty="0"/>
              <a:t>Un rezervor de stocare poate fi atașat la cazan, pentru o funcționare mai îndelungată a acestuia</a:t>
            </a:r>
            <a:r>
              <a:rPr lang="en-US" sz="1800" dirty="0"/>
              <a:t>. </a:t>
            </a:r>
            <a:r>
              <a:rPr lang="ro-RO" sz="1800" dirty="0"/>
              <a:t>Puteți jongla intre diverse dimensiuni ale rezervorului, pentru a vedea câtă căldură rezulta.</a:t>
            </a:r>
            <a:r>
              <a:rPr lang="en-US" sz="1800" dirty="0"/>
              <a:t> </a:t>
            </a:r>
            <a:r>
              <a:rPr lang="ro-RO" sz="1800" dirty="0"/>
              <a:t>Acest lucru nu influențează restul calculelor, indiferent de numărul de schimbări pe care îl efectuați</a:t>
            </a:r>
            <a:r>
              <a:rPr lang="en-US" sz="1800" dirty="0"/>
              <a:t>. 							</a:t>
            </a:r>
          </a:p>
          <a:p>
            <a:pPr marL="285750" indent="-285750">
              <a:buFont typeface="Wingdings" panose="05000000000000000000" pitchFamily="2" charset="2"/>
              <a:buChar char="§"/>
            </a:pPr>
            <a:r>
              <a:rPr lang="ro-RO" sz="1800" b="1" dirty="0"/>
              <a:t>Temperatura de intrare</a:t>
            </a:r>
            <a:r>
              <a:rPr lang="en-US" sz="1800" b="1" dirty="0"/>
              <a:t>: </a:t>
            </a:r>
            <a:r>
              <a:rPr lang="ro-RO" sz="1800" dirty="0"/>
              <a:t>Temperatura de la cazan la rezervor</a:t>
            </a:r>
            <a:r>
              <a:rPr lang="en-US" sz="1800" dirty="0"/>
              <a:t>. </a:t>
            </a:r>
            <a:r>
              <a:rPr lang="ro-RO" sz="1800" dirty="0"/>
              <a:t>In jur de </a:t>
            </a:r>
            <a:r>
              <a:rPr lang="en-US" sz="1800" dirty="0"/>
              <a:t>85-95 ºC</a:t>
            </a:r>
            <a:r>
              <a:rPr lang="ro-RO" sz="1800" dirty="0"/>
              <a:t>, in mod normal</a:t>
            </a:r>
            <a:r>
              <a:rPr lang="en-US" sz="1800" dirty="0"/>
              <a:t>.</a:t>
            </a:r>
          </a:p>
          <a:p>
            <a:r>
              <a:rPr lang="en-US" sz="1800" b="1" dirty="0"/>
              <a:t>	</a:t>
            </a:r>
          </a:p>
          <a:p>
            <a:pPr marL="285750" indent="-285750">
              <a:buFont typeface="Wingdings" panose="05000000000000000000" pitchFamily="2" charset="2"/>
              <a:buChar char="§"/>
            </a:pPr>
            <a:r>
              <a:rPr lang="ro-RO" sz="1800" b="1" dirty="0"/>
              <a:t>Temperatura de evacuare</a:t>
            </a:r>
            <a:r>
              <a:rPr lang="en-US" sz="1800" b="1" dirty="0"/>
              <a:t>: </a:t>
            </a:r>
            <a:r>
              <a:rPr lang="ro-RO" sz="1800" dirty="0"/>
              <a:t>Temperatura minimă in afara rezervorului</a:t>
            </a:r>
            <a:r>
              <a:rPr lang="en-US" sz="1800" dirty="0"/>
              <a:t>. 50-60 ºC</a:t>
            </a:r>
            <a:r>
              <a:rPr lang="ro-RO" sz="1800" dirty="0"/>
              <a:t>, in mod normal</a:t>
            </a:r>
            <a:r>
              <a:rPr lang="en-US" sz="1800" dirty="0"/>
              <a:t>.	</a:t>
            </a:r>
          </a:p>
          <a:p>
            <a:r>
              <a:rPr lang="en-US" sz="1800" b="1" dirty="0"/>
              <a:t>						</a:t>
            </a:r>
          </a:p>
          <a:p>
            <a:pPr marL="285750" indent="-285750">
              <a:buFont typeface="Wingdings" panose="05000000000000000000" pitchFamily="2" charset="2"/>
              <a:buChar char="§"/>
            </a:pPr>
            <a:r>
              <a:rPr lang="en-US" sz="1800" b="1" dirty="0"/>
              <a:t>% </a:t>
            </a:r>
            <a:r>
              <a:rPr lang="ro-RO" sz="1800" b="1" dirty="0"/>
              <a:t>din încărcătura maxima</a:t>
            </a:r>
            <a:r>
              <a:rPr lang="en-US" sz="1800" b="1" dirty="0"/>
              <a:t>: </a:t>
            </a:r>
            <a:r>
              <a:rPr lang="ro-RO" sz="1800" dirty="0"/>
              <a:t>Cantitatea de căldură care se dorește a fi obținută, raportat la sarcina maxima</a:t>
            </a:r>
            <a:r>
              <a:rPr lang="en-US" sz="1800" dirty="0"/>
              <a:t>.	</a:t>
            </a:r>
          </a:p>
          <a:p>
            <a:r>
              <a:rPr lang="en-US" sz="1800" dirty="0"/>
              <a:t>						</a:t>
            </a:r>
          </a:p>
          <a:p>
            <a:pPr marL="285750" indent="-285750">
              <a:buFont typeface="Wingdings" panose="05000000000000000000" pitchFamily="2" charset="2"/>
              <a:buChar char="§"/>
            </a:pPr>
            <a:r>
              <a:rPr lang="en-US" sz="1800" b="1" dirty="0" err="1"/>
              <a:t>Capacit</a:t>
            </a:r>
            <a:r>
              <a:rPr lang="ro-RO" sz="1800" b="1" dirty="0" err="1"/>
              <a:t>atea</a:t>
            </a:r>
            <a:r>
              <a:rPr lang="en-US" sz="1800" b="1" dirty="0"/>
              <a:t>:</a:t>
            </a:r>
            <a:r>
              <a:rPr lang="en-US" sz="1800" dirty="0"/>
              <a:t> </a:t>
            </a:r>
            <a:r>
              <a:rPr lang="ro-RO" sz="1800" dirty="0"/>
              <a:t>Capacitatea rezervorului in funcție de conținutul de apă si de diferența de temperatura</a:t>
            </a:r>
            <a:r>
              <a:rPr lang="en-US" sz="1800" dirty="0"/>
              <a:t>.	</a:t>
            </a:r>
            <a:r>
              <a:rPr lang="en-US" sz="1800" b="1" dirty="0"/>
              <a:t>				</a:t>
            </a:r>
            <a:r>
              <a:rPr lang="en-US" sz="1800" dirty="0"/>
              <a:t>		</a:t>
            </a:r>
          </a:p>
          <a:p>
            <a:pPr marL="285750" indent="-285750">
              <a:buFont typeface="Wingdings" panose="05000000000000000000" pitchFamily="2" charset="2"/>
              <a:buChar char="§"/>
            </a:pPr>
            <a:r>
              <a:rPr lang="ro-RO" sz="1800" b="1" dirty="0" err="1"/>
              <a:t>Incărcătura</a:t>
            </a:r>
            <a:r>
              <a:rPr lang="en-US" sz="1800" b="1" dirty="0"/>
              <a:t>: </a:t>
            </a:r>
            <a:r>
              <a:rPr lang="ro-RO" sz="1800" dirty="0"/>
              <a:t>Cantitatea de </a:t>
            </a:r>
            <a:r>
              <a:rPr lang="ro-RO" sz="1800" dirty="0" err="1"/>
              <a:t>caldură</a:t>
            </a:r>
            <a:r>
              <a:rPr lang="ro-RO" sz="1800" dirty="0"/>
              <a:t> care se dorește a fi obținută</a:t>
            </a:r>
            <a:r>
              <a:rPr lang="en-US" sz="1800" dirty="0"/>
              <a:t>.</a:t>
            </a:r>
            <a:r>
              <a:rPr lang="en-US" sz="1800" b="1" dirty="0"/>
              <a:t>							</a:t>
            </a:r>
          </a:p>
          <a:p>
            <a:pPr marL="285750" indent="-285750">
              <a:buFont typeface="Wingdings" panose="05000000000000000000" pitchFamily="2" charset="2"/>
              <a:buChar char="§"/>
            </a:pPr>
            <a:r>
              <a:rPr lang="en-US" sz="1800" b="1" dirty="0" err="1"/>
              <a:t>Capacit</a:t>
            </a:r>
            <a:r>
              <a:rPr lang="ro-RO" sz="1800" b="1" dirty="0" err="1"/>
              <a:t>atea</a:t>
            </a:r>
            <a:r>
              <a:rPr lang="en-US" sz="1800" b="1" dirty="0"/>
              <a:t>: </a:t>
            </a:r>
            <a:r>
              <a:rPr lang="ro-RO" sz="1800" dirty="0"/>
              <a:t>Durata posibila a procesului</a:t>
            </a:r>
            <a:r>
              <a:rPr lang="en-US" sz="1800" dirty="0"/>
              <a:t>.	</a:t>
            </a:r>
            <a:endParaRPr lang="en-US" dirty="0"/>
          </a:p>
        </p:txBody>
      </p:sp>
    </p:spTree>
    <p:extLst>
      <p:ext uri="{BB962C8B-B14F-4D97-AF65-F5344CB8AC3E}">
        <p14:creationId xmlns:p14="http://schemas.microsoft.com/office/powerpoint/2010/main" val="2404222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621023" y="300011"/>
            <a:ext cx="8854069" cy="1349667"/>
          </a:xfrm>
        </p:spPr>
        <p:txBody>
          <a:bodyPr/>
          <a:lstStyle/>
          <a:p>
            <a:r>
              <a:rPr lang="da-DK" sz="2646" dirty="0" err="1"/>
              <a:t>Fuel</a:t>
            </a:r>
            <a:r>
              <a:rPr lang="da-DK" sz="2646" dirty="0"/>
              <a:t> </a:t>
            </a:r>
            <a:r>
              <a:rPr lang="da-DK" sz="2646" dirty="0" err="1"/>
              <a:t>Economy</a:t>
            </a:r>
            <a:endParaRPr lang="da-DK" sz="2646" dirty="0"/>
          </a:p>
        </p:txBody>
      </p:sp>
      <p:pic>
        <p:nvPicPr>
          <p:cNvPr id="5" name="Picture 4"/>
          <p:cNvPicPr>
            <a:picLocks noChangeAspect="1"/>
          </p:cNvPicPr>
          <p:nvPr/>
        </p:nvPicPr>
        <p:blipFill>
          <a:blip r:embed="rId2"/>
          <a:stretch>
            <a:fillRect/>
          </a:stretch>
        </p:blipFill>
        <p:spPr>
          <a:xfrm>
            <a:off x="656646" y="1160691"/>
            <a:ext cx="7939215" cy="6201793"/>
          </a:xfrm>
          <a:prstGeom prst="rect">
            <a:avLst/>
          </a:prstGeom>
        </p:spPr>
      </p:pic>
      <p:sp>
        <p:nvSpPr>
          <p:cNvPr id="7" name="Rectangle 6"/>
          <p:cNvSpPr/>
          <p:nvPr/>
        </p:nvSpPr>
        <p:spPr>
          <a:xfrm>
            <a:off x="644245" y="4336376"/>
            <a:ext cx="2082515" cy="243430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sz="2315"/>
          </a:p>
        </p:txBody>
      </p:sp>
    </p:spTree>
    <p:extLst>
      <p:ext uri="{BB962C8B-B14F-4D97-AF65-F5344CB8AC3E}">
        <p14:creationId xmlns:p14="http://schemas.microsoft.com/office/powerpoint/2010/main" val="13447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70" b="10558"/>
          <a:stretch/>
        </p:blipFill>
        <p:spPr bwMode="auto">
          <a:xfrm>
            <a:off x="74984" y="1832376"/>
            <a:ext cx="10528300" cy="397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3"/>
          <p:cNvSpPr>
            <a:spLocks noGrp="1"/>
          </p:cNvSpPr>
          <p:nvPr>
            <p:ph type="title"/>
          </p:nvPr>
        </p:nvSpPr>
        <p:spPr>
          <a:xfrm>
            <a:off x="522164" y="444901"/>
            <a:ext cx="9623425" cy="1260475"/>
          </a:xfrm>
        </p:spPr>
        <p:txBody>
          <a:bodyPr/>
          <a:lstStyle/>
          <a:p>
            <a:pPr algn="l" eaLnBrk="1" hangingPunct="1"/>
            <a:r>
              <a:rPr lang="ro-RO" sz="2800" b="1" dirty="0" smtClean="0">
                <a:solidFill>
                  <a:srgbClr val="006633"/>
                </a:solidFill>
                <a:latin typeface="Segoe UI" pitchFamily="34" charset="0"/>
                <a:ea typeface="Segoe UI" pitchFamily="34" charset="0"/>
                <a:cs typeface="Segoe UI" pitchFamily="34" charset="0"/>
              </a:rPr>
              <a:t>Obiective</a:t>
            </a:r>
            <a:endParaRPr lang="en-US" sz="2800" b="1" dirty="0" smtClean="0">
              <a:solidFill>
                <a:srgbClr val="006633"/>
              </a:solidFill>
              <a:latin typeface="Segoe UI" pitchFamily="34" charset="0"/>
              <a:ea typeface="Segoe UI" pitchFamily="34" charset="0"/>
              <a:cs typeface="Segoe UI" pitchFamily="34" charset="0"/>
            </a:endParaRP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3</a:t>
            </a:fld>
            <a:endParaRPr lang="en-US"/>
          </a:p>
        </p:txBody>
      </p:sp>
      <p:graphicFrame>
        <p:nvGraphicFramePr>
          <p:cNvPr id="3" name="Diagramm 2"/>
          <p:cNvGraphicFramePr/>
          <p:nvPr>
            <p:extLst/>
          </p:nvPr>
        </p:nvGraphicFramePr>
        <p:xfrm>
          <a:off x="954212" y="1301955"/>
          <a:ext cx="9217024"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5689" y="180232"/>
            <a:ext cx="9623425" cy="720080"/>
          </a:xfrm>
        </p:spPr>
        <p:txBody>
          <a:bodyPr/>
          <a:lstStyle/>
          <a:p>
            <a:pPr algn="l"/>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b="1" dirty="0">
                <a:solidFill>
                  <a:srgbClr val="006633"/>
                </a:solidFill>
                <a:latin typeface="Segoe UI" pitchFamily="34" charset="0"/>
                <a:ea typeface="Segoe UI" pitchFamily="34" charset="0"/>
                <a:cs typeface="Segoe UI" pitchFamily="34" charset="0"/>
              </a:rPr>
              <a:t/>
            </a:r>
            <a:br>
              <a:rPr lang="ro-RO" sz="2400" b="1" dirty="0">
                <a:solidFill>
                  <a:srgbClr val="006633"/>
                </a:solidFill>
                <a:latin typeface="Segoe UI" pitchFamily="34" charset="0"/>
                <a:ea typeface="Segoe UI" pitchFamily="34" charset="0"/>
                <a:cs typeface="Segoe UI" pitchFamily="34" charset="0"/>
              </a:rPr>
            </a:br>
            <a:r>
              <a:rPr lang="ro-RO" sz="2400" b="1" dirty="0" smtClean="0">
                <a:solidFill>
                  <a:srgbClr val="006633"/>
                </a:solidFill>
                <a:latin typeface="Segoe UI" pitchFamily="34" charset="0"/>
                <a:ea typeface="Segoe UI" pitchFamily="34" charset="0"/>
                <a:cs typeface="Segoe UI" pitchFamily="34" charset="0"/>
              </a:rPr>
              <a:t/>
            </a:r>
            <a:br>
              <a:rPr lang="ro-RO" sz="2400" b="1" dirty="0" smtClean="0">
                <a:solidFill>
                  <a:srgbClr val="006633"/>
                </a:solidFill>
                <a:latin typeface="Segoe UI" pitchFamily="34" charset="0"/>
                <a:ea typeface="Segoe UI" pitchFamily="34" charset="0"/>
                <a:cs typeface="Segoe UI" pitchFamily="34" charset="0"/>
              </a:rPr>
            </a:br>
            <a:r>
              <a:rPr lang="ro-RO" sz="2400" dirty="0" smtClean="0"/>
              <a:t>Economia </a:t>
            </a:r>
            <a:r>
              <a:rPr lang="ro-RO" sz="2400" dirty="0"/>
              <a:t>de combustibil</a:t>
            </a:r>
            <a:r>
              <a:rPr lang="da-DK" sz="2400" dirty="0"/>
              <a:t/>
            </a:r>
            <a:br>
              <a:rPr lang="da-DK" sz="2400" dirty="0"/>
            </a:br>
            <a:r>
              <a:rPr lang="da-DK" sz="2400" dirty="0"/>
              <a:t/>
            </a:r>
            <a:br>
              <a:rPr lang="da-DK" sz="2400" dirty="0"/>
            </a:br>
            <a:r>
              <a:rPr lang="da-DK" sz="2400" dirty="0"/>
              <a:t/>
            </a:r>
            <a:br>
              <a:rPr lang="da-DK" sz="2400" dirty="0"/>
            </a:br>
            <a:r>
              <a:rPr lang="ro-RO" sz="2400" b="1" dirty="0">
                <a:solidFill>
                  <a:srgbClr val="00B050"/>
                </a:solidFill>
                <a:latin typeface="Segoe UI" pitchFamily="34" charset="0"/>
                <a:ea typeface="Segoe UI" pitchFamily="34" charset="0"/>
                <a:cs typeface="Segoe UI" pitchFamily="34" charset="0"/>
              </a:rPr>
              <a:t/>
            </a:r>
            <a:br>
              <a:rPr lang="ro-RO" sz="2400" b="1" dirty="0">
                <a:solidFill>
                  <a:srgbClr val="00B050"/>
                </a:solidFill>
                <a:latin typeface="Segoe UI" pitchFamily="34" charset="0"/>
                <a:ea typeface="Segoe UI" pitchFamily="34" charset="0"/>
                <a:cs typeface="Segoe UI" pitchFamily="34" charset="0"/>
              </a:rPr>
            </a:br>
            <a:endParaRPr lang="en-US" sz="2400" b="1" dirty="0" smtClean="0">
              <a:solidFill>
                <a:srgbClr val="006633"/>
              </a:solidFill>
              <a:latin typeface="Segoe UI" pitchFamily="34" charset="0"/>
              <a:ea typeface="Segoe UI" pitchFamily="34" charset="0"/>
              <a:cs typeface="Segoe UI" pitchFamily="34" charset="0"/>
            </a:endParaRPr>
          </a:p>
        </p:txBody>
      </p:sp>
      <p:sp>
        <p:nvSpPr>
          <p:cNvPr id="11267" name="Content Placeholder 2"/>
          <p:cNvSpPr>
            <a:spLocks noGrp="1"/>
          </p:cNvSpPr>
          <p:nvPr>
            <p:ph idx="1"/>
          </p:nvPr>
        </p:nvSpPr>
        <p:spPr>
          <a:xfrm>
            <a:off x="378148" y="900312"/>
            <a:ext cx="9623425" cy="6264695"/>
          </a:xfrm>
        </p:spPr>
        <p:txBody>
          <a:bodyPr/>
          <a:lstStyle/>
          <a:p>
            <a:pPr algn="just">
              <a:buFont typeface="Wingdings" panose="05000000000000000000" pitchFamily="2" charset="2"/>
              <a:buChar char="§"/>
            </a:pPr>
            <a:endParaRPr lang="ro-RO" sz="800" dirty="0" smtClean="0">
              <a:latin typeface="Segoe UI" panose="020B0502040204020203" pitchFamily="34" charset="0"/>
              <a:cs typeface="Segoe UI" panose="020B0502040204020203" pitchFamily="34" charset="0"/>
            </a:endParaRPr>
          </a:p>
          <a:p>
            <a:r>
              <a:rPr lang="ro-RO" sz="1800" dirty="0"/>
              <a:t>Aici puteți insera preturile atât pentru biomasa, cat si pentru combustibilul fosil pe care doriți sa îl utilizați. Doua câmpuri vor fi astfel generate. Instrumentul de calcul oferă, pe de o parte, valori indicative pentru biomasa pura sau pentru combinații de combustibili, iar acestea vor fi, pe de alta parte, comparate cu costul anual rezultat in cazul in care întregul necesar de căldură ar fi acoperit de combustibili fosili.</a:t>
            </a:r>
          </a:p>
          <a:p>
            <a:pPr marL="0" indent="0">
              <a:buNone/>
            </a:pPr>
            <a:r>
              <a:rPr lang="en-US" sz="1200" b="1" dirty="0"/>
              <a:t>	</a:t>
            </a:r>
            <a:endParaRPr lang="en-US" dirty="0"/>
          </a:p>
        </p:txBody>
      </p:sp>
    </p:spTree>
    <p:extLst>
      <p:ext uri="{BB962C8B-B14F-4D97-AF65-F5344CB8AC3E}">
        <p14:creationId xmlns:p14="http://schemas.microsoft.com/office/powerpoint/2010/main" val="2705591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p:nvSpPr>
        <p:spPr bwMode="auto">
          <a:xfrm>
            <a:off x="1242244" y="3204567"/>
            <a:ext cx="7200800" cy="928694"/>
          </a:xfrm>
          <a:prstGeom prst="rect">
            <a:avLst/>
          </a:prstGeom>
          <a:noFill/>
          <a:ln w="9525">
            <a:noFill/>
            <a:miter lim="800000"/>
            <a:headEnd/>
            <a:tailEnd/>
          </a:ln>
        </p:spPr>
        <p:txBody>
          <a:bodyPr vert="horz" wrap="square" lIns="104306" tIns="52153" rIns="104306" bIns="52153" numCol="1" rtlCol="0" anchor="t" anchorCtr="0" compatLnSpc="1">
            <a:prstTxWarp prst="textNoShape">
              <a:avLst/>
            </a:prstTxWarp>
            <a:noAutofit/>
          </a:bodyPr>
          <a:lstStyle/>
          <a:p>
            <a:pPr lvl="0" defTabSz="1043056" fontAlgn="auto">
              <a:spcBef>
                <a:spcPct val="20000"/>
              </a:spcBef>
              <a:spcAft>
                <a:spcPts val="0"/>
              </a:spcAft>
              <a:defRPr/>
            </a:pPr>
            <a:r>
              <a:rPr lang="ro-RO" sz="5400" dirty="0" smtClean="0">
                <a:solidFill>
                  <a:srgbClr val="006633"/>
                </a:solidFill>
                <a:latin typeface="Segoe UI" pitchFamily="34" charset="0"/>
                <a:ea typeface="Segoe UI" pitchFamily="34" charset="0"/>
                <a:cs typeface="Segoe UI" pitchFamily="34" charset="0"/>
              </a:rPr>
              <a:t>Vă mulțumesc!</a:t>
            </a:r>
          </a:p>
          <a:p>
            <a:pPr lvl="0" defTabSz="1043056" fontAlgn="auto">
              <a:spcBef>
                <a:spcPct val="20000"/>
              </a:spcBef>
              <a:spcAft>
                <a:spcPts val="0"/>
              </a:spcAft>
              <a:defRPr/>
            </a:pPr>
            <a:endParaRPr kumimoji="0" lang="ro-RO" sz="5400" b="0" i="0" u="none" strike="noStrike" kern="1200" cap="none" spc="0" normalizeH="0" baseline="0" noProof="0" dirty="0">
              <a:ln>
                <a:noFill/>
              </a:ln>
              <a:solidFill>
                <a:srgbClr val="006633"/>
              </a:solidFill>
              <a:effectLst/>
              <a:uLnTx/>
              <a:uFillTx/>
              <a:latin typeface="Segoe UI" pitchFamily="34" charset="0"/>
              <a:ea typeface="Segoe UI" pitchFamily="34" charset="0"/>
              <a:cs typeface="Segoe UI" pitchFamily="34" charset="0"/>
            </a:endParaRPr>
          </a:p>
          <a:p>
            <a:pPr lvl="0" defTabSz="1043056" fontAlgn="auto">
              <a:spcBef>
                <a:spcPct val="20000"/>
              </a:spcBef>
              <a:spcAft>
                <a:spcPts val="0"/>
              </a:spcAft>
              <a:defRPr/>
            </a:pPr>
            <a:r>
              <a:rPr lang="ro-RO" sz="2000" b="1" dirty="0" smtClean="0">
                <a:latin typeface="Segoe UI" pitchFamily="34" charset="0"/>
                <a:ea typeface="Segoe UI" pitchFamily="34" charset="0"/>
                <a:cs typeface="Segoe UI" pitchFamily="34" charset="0"/>
              </a:rPr>
              <a:t>Asociația Română de Biomasă și Biogaz, </a:t>
            </a:r>
            <a:r>
              <a:rPr lang="ro-RO" sz="2000" b="1" dirty="0" smtClean="0">
                <a:latin typeface="Segoe UI" pitchFamily="34" charset="0"/>
                <a:ea typeface="Segoe UI" pitchFamily="34" charset="0"/>
                <a:cs typeface="Segoe UI" pitchFamily="34" charset="0"/>
              </a:rPr>
              <a:t>ARBIO</a:t>
            </a:r>
            <a:endParaRPr lang="en-US" sz="2000" b="1" dirty="0" smtClean="0">
              <a:latin typeface="Segoe UI" pitchFamily="34" charset="0"/>
              <a:ea typeface="Segoe UI" pitchFamily="34" charset="0"/>
              <a:cs typeface="Segoe UI" pitchFamily="34" charset="0"/>
            </a:endParaRPr>
          </a:p>
          <a:p>
            <a:pPr lvl="0" defTabSz="1043056" fontAlgn="auto">
              <a:spcBef>
                <a:spcPct val="20000"/>
              </a:spcBef>
              <a:spcAft>
                <a:spcPts val="0"/>
              </a:spcAft>
              <a:defRPr/>
            </a:pPr>
            <a:r>
              <a:rPr lang="en-US" sz="2000" b="1" smtClean="0">
                <a:latin typeface="Segoe UI" pitchFamily="34" charset="0"/>
                <a:ea typeface="Segoe UI" pitchFamily="34" charset="0"/>
                <a:cs typeface="Segoe UI" pitchFamily="34" charset="0"/>
                <a:hlinkClick r:id="rId4"/>
              </a:rPr>
              <a:t>www.arbio.ro</a:t>
            </a:r>
            <a:r>
              <a:rPr lang="en-US" sz="2000" b="1" smtClean="0">
                <a:latin typeface="Segoe UI" pitchFamily="34" charset="0"/>
                <a:ea typeface="Segoe UI" pitchFamily="34" charset="0"/>
                <a:cs typeface="Segoe UI" pitchFamily="34" charset="0"/>
              </a:rPr>
              <a:t> </a:t>
            </a:r>
            <a:endParaRPr lang="ro-RO" sz="2000" b="1" dirty="0" smtClean="0">
              <a:latin typeface="Segoe UI" pitchFamily="34" charset="0"/>
              <a:ea typeface="Segoe UI" pitchFamily="34" charset="0"/>
              <a:cs typeface="Segoe UI" pitchFamily="34" charset="0"/>
            </a:endParaRPr>
          </a:p>
          <a:p>
            <a:pPr lvl="0" defTabSz="1043056" fontAlgn="auto">
              <a:spcBef>
                <a:spcPct val="20000"/>
              </a:spcBef>
              <a:spcAft>
                <a:spcPts val="0"/>
              </a:spcAft>
              <a:defRPr/>
            </a:pPr>
            <a:r>
              <a:rPr lang="ro-RO" sz="2000" b="1" dirty="0" smtClean="0">
                <a:latin typeface="Segoe UI" pitchFamily="34" charset="0"/>
                <a:ea typeface="Segoe UI" pitchFamily="34" charset="0"/>
                <a:cs typeface="Segoe UI" pitchFamily="34" charset="0"/>
                <a:hlinkClick r:id="rId5"/>
              </a:rPr>
              <a:t>office@arbio.ro</a:t>
            </a:r>
            <a:endParaRPr lang="ro-RO" sz="2000" b="1" dirty="0" smtClean="0">
              <a:latin typeface="Segoe UI" pitchFamily="34" charset="0"/>
              <a:ea typeface="Segoe UI" pitchFamily="34" charset="0"/>
              <a:cs typeface="Segoe UI" pitchFamily="34" charset="0"/>
            </a:endParaRPr>
          </a:p>
          <a:p>
            <a:pPr lvl="0" defTabSz="1043056" fontAlgn="auto">
              <a:spcBef>
                <a:spcPct val="20000"/>
              </a:spcBef>
              <a:spcAft>
                <a:spcPts val="0"/>
              </a:spcAft>
              <a:defRPr/>
            </a:pPr>
            <a:r>
              <a:rPr lang="ro-RO" sz="2000" b="1" dirty="0" smtClean="0">
                <a:latin typeface="Segoe UI" pitchFamily="34" charset="0"/>
                <a:ea typeface="Segoe UI" pitchFamily="34" charset="0"/>
                <a:cs typeface="Segoe UI" pitchFamily="34" charset="0"/>
              </a:rPr>
              <a:t>+40 213 086 271</a:t>
            </a:r>
          </a:p>
          <a:p>
            <a:pPr lvl="0" defTabSz="1043056" fontAlgn="auto">
              <a:spcBef>
                <a:spcPct val="20000"/>
              </a:spcBef>
              <a:spcAft>
                <a:spcPts val="0"/>
              </a:spcAft>
              <a:defRPr/>
            </a:pPr>
            <a:endParaRPr kumimoji="0" lang="en-US" sz="5400" b="0" i="0" u="none" strike="noStrike" kern="1200" cap="none" spc="0" normalizeH="0" baseline="0" noProof="0" dirty="0" smtClean="0">
              <a:ln>
                <a:noFill/>
              </a:ln>
              <a:solidFill>
                <a:srgbClr val="006633"/>
              </a:solidFill>
              <a:effectLst/>
              <a:uLnTx/>
              <a:uFillTx/>
              <a:latin typeface="Segoe UI" pitchFamily="34" charset="0"/>
              <a:ea typeface="Segoe UI" pitchFamily="34" charset="0"/>
              <a:cs typeface="Segoe U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70" b="10558"/>
          <a:stretch/>
        </p:blipFill>
        <p:spPr bwMode="auto">
          <a:xfrm>
            <a:off x="74984" y="1832376"/>
            <a:ext cx="10528300" cy="397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Evaluare</a:t>
            </a:r>
            <a:endParaRPr lang="en-US" sz="3200" b="1" dirty="0" smtClean="0">
              <a:solidFill>
                <a:srgbClr val="006633"/>
              </a:solidFill>
              <a:latin typeface="Segoe UI" pitchFamily="34" charset="0"/>
              <a:ea typeface="Segoe UI" pitchFamily="34" charset="0"/>
              <a:cs typeface="Segoe UI" pitchFamily="34" charset="0"/>
            </a:endParaRP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4</a:t>
            </a:fld>
            <a:endParaRPr lang="en-US"/>
          </a:p>
        </p:txBody>
      </p:sp>
      <p:graphicFrame>
        <p:nvGraphicFramePr>
          <p:cNvPr id="3" name="Diagramm 2"/>
          <p:cNvGraphicFramePr/>
          <p:nvPr>
            <p:extLst/>
          </p:nvPr>
        </p:nvGraphicFramePr>
        <p:xfrm>
          <a:off x="954212" y="1301955"/>
          <a:ext cx="964907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76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365" b="8780"/>
          <a:stretch/>
        </p:blipFill>
        <p:spPr bwMode="auto">
          <a:xfrm>
            <a:off x="85725" y="1908423"/>
            <a:ext cx="10521950" cy="385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Caracteristici</a:t>
            </a:r>
            <a:endParaRPr lang="en-US" sz="3200" b="1" dirty="0" smtClean="0">
              <a:solidFill>
                <a:srgbClr val="006633"/>
              </a:solidFill>
              <a:latin typeface="Segoe UI" pitchFamily="34" charset="0"/>
              <a:ea typeface="Segoe UI" pitchFamily="34" charset="0"/>
              <a:cs typeface="Segoe UI" pitchFamily="34" charset="0"/>
            </a:endParaRP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5</a:t>
            </a:fld>
            <a:endParaRPr lang="en-US" dirty="0"/>
          </a:p>
        </p:txBody>
      </p:sp>
      <p:graphicFrame>
        <p:nvGraphicFramePr>
          <p:cNvPr id="3" name="Diagramm 2"/>
          <p:cNvGraphicFramePr/>
          <p:nvPr>
            <p:extLst/>
          </p:nvPr>
        </p:nvGraphicFramePr>
        <p:xfrm>
          <a:off x="810195" y="1459625"/>
          <a:ext cx="9797479" cy="4752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61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Valori de referință pentru</a:t>
            </a:r>
            <a:r>
              <a:rPr lang="en-US" sz="3200" b="1" dirty="0" smtClean="0">
                <a:solidFill>
                  <a:srgbClr val="006633"/>
                </a:solidFill>
                <a:latin typeface="Segoe UI" pitchFamily="34" charset="0"/>
                <a:ea typeface="Segoe UI" pitchFamily="34" charset="0"/>
                <a:cs typeface="Segoe UI" pitchFamily="34" charset="0"/>
              </a:rPr>
              <a:t>12 </a:t>
            </a:r>
            <a:r>
              <a:rPr lang="ro-RO" sz="3200" b="1" dirty="0" smtClean="0">
                <a:solidFill>
                  <a:srgbClr val="006633"/>
                </a:solidFill>
                <a:latin typeface="Segoe UI" pitchFamily="34" charset="0"/>
                <a:ea typeface="Segoe UI" pitchFamily="34" charset="0"/>
                <a:cs typeface="Segoe UI" pitchFamily="34" charset="0"/>
              </a:rPr>
              <a:t>țări</a:t>
            </a:r>
            <a:endParaRPr lang="en-US" sz="3200" b="1" dirty="0">
              <a:solidFill>
                <a:srgbClr val="006633"/>
              </a:solidFill>
              <a:latin typeface="Segoe UI" pitchFamily="34" charset="0"/>
              <a:ea typeface="Segoe UI" pitchFamily="34" charset="0"/>
              <a:cs typeface="Segoe UI" pitchFamily="34" charset="0"/>
            </a:endParaRPr>
          </a:p>
        </p:txBody>
      </p:sp>
      <p:sp>
        <p:nvSpPr>
          <p:cNvPr id="5" name="Inhaltsplatzhalter 4"/>
          <p:cNvSpPr>
            <a:spLocks noGrp="1"/>
          </p:cNvSpPr>
          <p:nvPr>
            <p:ph idx="1"/>
          </p:nvPr>
        </p:nvSpPr>
        <p:spPr/>
        <p:txBody>
          <a:bodyPr/>
          <a:lstStyle/>
          <a:p>
            <a:endParaRPr lang="de-AT" sz="2300" dirty="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6</a:t>
            </a:fld>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8" y="1404367"/>
            <a:ext cx="9577065" cy="524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8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365" b="8780"/>
          <a:stretch/>
        </p:blipFill>
        <p:spPr bwMode="auto">
          <a:xfrm>
            <a:off x="85725" y="1908423"/>
            <a:ext cx="10521950" cy="385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Configurația sistemelor</a:t>
            </a:r>
            <a:endParaRPr lang="en-US" sz="3200" b="1" dirty="0" smtClean="0">
              <a:solidFill>
                <a:srgbClr val="006633"/>
              </a:solidFill>
              <a:latin typeface="Segoe UI" pitchFamily="34" charset="0"/>
              <a:ea typeface="Segoe UI" pitchFamily="34" charset="0"/>
              <a:cs typeface="Segoe UI" pitchFamily="34" charset="0"/>
            </a:endParaRP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7</a:t>
            </a:fld>
            <a:endParaRPr lang="en-US"/>
          </a:p>
        </p:txBody>
      </p:sp>
      <p:graphicFrame>
        <p:nvGraphicFramePr>
          <p:cNvPr id="3" name="Diagramm 2"/>
          <p:cNvGraphicFramePr/>
          <p:nvPr>
            <p:extLst/>
          </p:nvPr>
        </p:nvGraphicFramePr>
        <p:xfrm>
          <a:off x="954212" y="1301955"/>
          <a:ext cx="943304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87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4" y="1908423"/>
            <a:ext cx="10548000" cy="42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3"/>
          <p:cNvSpPr>
            <a:spLocks noGrp="1"/>
          </p:cNvSpPr>
          <p:nvPr>
            <p:ph type="title"/>
          </p:nvPr>
        </p:nvSpPr>
        <p:spPr/>
        <p:txBody>
          <a:bodyPr/>
          <a:lstStyle/>
          <a:p>
            <a:pPr algn="l" eaLnBrk="1" hangingPunct="1"/>
            <a:r>
              <a:rPr lang="ro-RO" sz="3200" b="1" dirty="0" smtClean="0">
                <a:solidFill>
                  <a:srgbClr val="006633"/>
                </a:solidFill>
                <a:latin typeface="Segoe UI" pitchFamily="34" charset="0"/>
                <a:ea typeface="Segoe UI" pitchFamily="34" charset="0"/>
                <a:cs typeface="Segoe UI" pitchFamily="34" charset="0"/>
              </a:rPr>
              <a:t>Rezultate</a:t>
            </a:r>
            <a:endParaRPr lang="en-US" sz="3200" b="1" dirty="0" smtClean="0">
              <a:solidFill>
                <a:srgbClr val="006633"/>
              </a:solidFill>
              <a:latin typeface="Segoe UI" pitchFamily="34" charset="0"/>
              <a:ea typeface="Segoe UI" pitchFamily="34" charset="0"/>
              <a:cs typeface="Segoe UI" pitchFamily="34" charset="0"/>
            </a:endParaRPr>
          </a:p>
        </p:txBody>
      </p:sp>
      <p:sp>
        <p:nvSpPr>
          <p:cNvPr id="9219" name="Subtitle 4"/>
          <p:cNvSpPr>
            <a:spLocks noGrp="1"/>
          </p:cNvSpPr>
          <p:nvPr>
            <p:ph idx="1"/>
          </p:nvPr>
        </p:nvSpPr>
        <p:spPr>
          <a:xfrm>
            <a:off x="534988" y="1994681"/>
            <a:ext cx="9623425" cy="4760132"/>
          </a:xfrm>
        </p:spPr>
        <p:txBody>
          <a:bodyPr/>
          <a:lstStyle/>
          <a:p>
            <a:pPr eaLnBrk="1" hangingPunct="1"/>
            <a:endParaRPr lang="de-DE" sz="2800" dirty="0">
              <a:latin typeface="Segoe UI" pitchFamily="34" charset="0"/>
              <a:ea typeface="Segoe UI" pitchFamily="34" charset="0"/>
              <a:cs typeface="Segoe UI" pitchFamily="34" charset="0"/>
            </a:endParaRPr>
          </a:p>
          <a:p>
            <a:pPr eaLnBrk="1" hangingPunct="1"/>
            <a:endParaRPr lang="de-DE" sz="2800" dirty="0" smtClean="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8</a:t>
            </a:fld>
            <a:endParaRPr lang="en-US"/>
          </a:p>
        </p:txBody>
      </p:sp>
      <p:graphicFrame>
        <p:nvGraphicFramePr>
          <p:cNvPr id="3" name="Diagramm 2"/>
          <p:cNvGraphicFramePr/>
          <p:nvPr>
            <p:extLst>
              <p:ext uri="{D42A27DB-BD31-4B8C-83A1-F6EECF244321}">
                <p14:modId xmlns:p14="http://schemas.microsoft.com/office/powerpoint/2010/main" val="4219196214"/>
              </p:ext>
            </p:extLst>
          </p:nvPr>
        </p:nvGraphicFramePr>
        <p:xfrm>
          <a:off x="594172" y="1404319"/>
          <a:ext cx="9577064" cy="5184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91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algn="l" eaLnBrk="1" hangingPunct="1"/>
            <a:r>
              <a:rPr lang="en-US" sz="3200" b="1" dirty="0" smtClean="0">
                <a:solidFill>
                  <a:srgbClr val="006633"/>
                </a:solidFill>
                <a:latin typeface="Segoe UI" pitchFamily="34" charset="0"/>
                <a:ea typeface="Segoe UI" pitchFamily="34" charset="0"/>
                <a:cs typeface="Segoe UI" pitchFamily="34" charset="0"/>
              </a:rPr>
              <a:t>Disclaimer</a:t>
            </a:r>
            <a:endParaRPr lang="en-US" sz="3200" b="1" dirty="0">
              <a:solidFill>
                <a:srgbClr val="006633"/>
              </a:solidFill>
              <a:latin typeface="Segoe UI" pitchFamily="34" charset="0"/>
              <a:ea typeface="Segoe UI" pitchFamily="34" charset="0"/>
              <a:cs typeface="Segoe UI" pitchFamily="34" charset="0"/>
            </a:endParaRPr>
          </a:p>
        </p:txBody>
      </p:sp>
      <p:sp>
        <p:nvSpPr>
          <p:cNvPr id="5" name="Inhaltsplatzhalter 4"/>
          <p:cNvSpPr>
            <a:spLocks noGrp="1"/>
          </p:cNvSpPr>
          <p:nvPr>
            <p:ph idx="1"/>
          </p:nvPr>
        </p:nvSpPr>
        <p:spPr/>
        <p:txBody>
          <a:bodyPr/>
          <a:lstStyle/>
          <a:p>
            <a:pPr marL="0" indent="0">
              <a:buNone/>
            </a:pPr>
            <a:r>
              <a:rPr lang="ro-RO" sz="2300" b="1" dirty="0" smtClean="0">
                <a:latin typeface="Segoe UI" pitchFamily="34" charset="0"/>
                <a:ea typeface="Segoe UI" pitchFamily="34" charset="0"/>
                <a:cs typeface="Segoe UI" pitchFamily="34" charset="0"/>
              </a:rPr>
              <a:t>Acest Instrument nu suplinește</a:t>
            </a:r>
            <a:endParaRPr lang="en-US" sz="2300" b="1" dirty="0" smtClean="0">
              <a:latin typeface="Segoe UI" pitchFamily="34" charset="0"/>
              <a:ea typeface="Segoe UI" pitchFamily="34" charset="0"/>
              <a:cs typeface="Segoe UI" pitchFamily="34" charset="0"/>
            </a:endParaRPr>
          </a:p>
          <a:p>
            <a:pPr lvl="1"/>
            <a:r>
              <a:rPr lang="ro-RO" sz="1800" dirty="0" smtClean="0">
                <a:solidFill>
                  <a:srgbClr val="FF0000"/>
                </a:solidFill>
                <a:latin typeface="Segoe UI" pitchFamily="34" charset="0"/>
                <a:ea typeface="Segoe UI" pitchFamily="34" charset="0"/>
                <a:cs typeface="Segoe UI" pitchFamily="34" charset="0"/>
              </a:rPr>
              <a:t>proiectarea de specialitate</a:t>
            </a:r>
            <a:endParaRPr lang="en-US" sz="1800" dirty="0" smtClean="0">
              <a:solidFill>
                <a:srgbClr val="FF0000"/>
              </a:solidFill>
              <a:latin typeface="Segoe UI" pitchFamily="34" charset="0"/>
              <a:ea typeface="Segoe UI" pitchFamily="34" charset="0"/>
              <a:cs typeface="Segoe UI" pitchFamily="34" charset="0"/>
            </a:endParaRPr>
          </a:p>
          <a:p>
            <a:pPr lvl="1"/>
            <a:r>
              <a:rPr lang="ro-RO" sz="1800" dirty="0">
                <a:solidFill>
                  <a:srgbClr val="FF0000"/>
                </a:solidFill>
                <a:latin typeface="Segoe UI" pitchFamily="34" charset="0"/>
                <a:ea typeface="Segoe UI" pitchFamily="34" charset="0"/>
                <a:cs typeface="Segoe UI" pitchFamily="34" charset="0"/>
              </a:rPr>
              <a:t>c</a:t>
            </a:r>
            <a:r>
              <a:rPr lang="ro-RO" sz="1800" dirty="0" smtClean="0">
                <a:solidFill>
                  <a:srgbClr val="FF0000"/>
                </a:solidFill>
                <a:latin typeface="Segoe UI" pitchFamily="34" charset="0"/>
                <a:ea typeface="Segoe UI" pitchFamily="34" charset="0"/>
                <a:cs typeface="Segoe UI" pitchFamily="34" charset="0"/>
              </a:rPr>
              <a:t>olectarea de oferte de la companiile producătoare</a:t>
            </a:r>
            <a:endParaRPr lang="en-US" sz="1800" dirty="0" smtClean="0">
              <a:solidFill>
                <a:srgbClr val="FF0000"/>
              </a:solidFill>
              <a:latin typeface="Segoe UI" pitchFamily="34" charset="0"/>
              <a:ea typeface="Segoe UI" pitchFamily="34" charset="0"/>
              <a:cs typeface="Segoe UI" pitchFamily="34" charset="0"/>
            </a:endParaRPr>
          </a:p>
          <a:p>
            <a:pPr marL="0" indent="0">
              <a:buNone/>
            </a:pPr>
            <a:r>
              <a:rPr lang="ro-RO" sz="2300" dirty="0">
                <a:latin typeface="Segoe UI" pitchFamily="34" charset="0"/>
                <a:ea typeface="Segoe UI" pitchFamily="34" charset="0"/>
                <a:cs typeface="Segoe UI" pitchFamily="34" charset="0"/>
              </a:rPr>
              <a:t>ș</a:t>
            </a:r>
            <a:r>
              <a:rPr lang="ro-RO" sz="2300" dirty="0" smtClean="0">
                <a:latin typeface="Segoe UI" pitchFamily="34" charset="0"/>
                <a:ea typeface="Segoe UI" pitchFamily="34" charset="0"/>
                <a:cs typeface="Segoe UI" pitchFamily="34" charset="0"/>
              </a:rPr>
              <a:t>i, deci, nu pot fi luate decizii de a realiza investiții pe baza acestui instrument</a:t>
            </a:r>
            <a:r>
              <a:rPr lang="en-US" sz="2300" dirty="0" smtClean="0">
                <a:latin typeface="Segoe UI" pitchFamily="34" charset="0"/>
                <a:ea typeface="Segoe UI" pitchFamily="34" charset="0"/>
                <a:cs typeface="Segoe UI" pitchFamily="34" charset="0"/>
              </a:rPr>
              <a:t>.</a:t>
            </a:r>
          </a:p>
          <a:p>
            <a:endParaRPr lang="en-US" sz="2300" dirty="0">
              <a:latin typeface="Segoe UI" pitchFamily="34" charset="0"/>
              <a:ea typeface="Segoe UI" pitchFamily="34" charset="0"/>
              <a:cs typeface="Segoe UI" pitchFamily="34" charset="0"/>
            </a:endParaRPr>
          </a:p>
          <a:p>
            <a:pPr marL="0" indent="0">
              <a:buNone/>
            </a:pPr>
            <a:r>
              <a:rPr lang="ro-RO" sz="2300" b="1" dirty="0" smtClean="0">
                <a:latin typeface="Segoe UI" pitchFamily="34" charset="0"/>
                <a:ea typeface="Segoe UI" pitchFamily="34" charset="0"/>
                <a:cs typeface="Segoe UI" pitchFamily="34" charset="0"/>
              </a:rPr>
              <a:t>Vă rugăm să aveți in vedere faptul că </a:t>
            </a:r>
            <a:r>
              <a:rPr lang="ro-RO" sz="2000" dirty="0" smtClean="0">
                <a:solidFill>
                  <a:srgbClr val="FF0000"/>
                </a:solidFill>
                <a:latin typeface="Segoe UI" pitchFamily="34" charset="0"/>
                <a:ea typeface="Segoe UI" pitchFamily="34" charset="0"/>
                <a:cs typeface="Segoe UI" pitchFamily="34" charset="0"/>
              </a:rPr>
              <a:t>o analiză detaliată si completă a necesarului de căldură </a:t>
            </a:r>
            <a:r>
              <a:rPr lang="ro-RO" sz="2000" dirty="0" smtClean="0">
                <a:latin typeface="Segoe UI" pitchFamily="34" charset="0"/>
                <a:ea typeface="Segoe UI" pitchFamily="34" charset="0"/>
                <a:cs typeface="Segoe UI" pitchFamily="34" charset="0"/>
              </a:rPr>
              <a:t>este esențială pentru o dimensionare corectă a componentelor, la un cost optim si, in consecință, are un impact decisiv asupra fezabilității centralei de producere a energiei termice din biomasă</a:t>
            </a:r>
            <a:endParaRPr lang="de-AT" sz="2000" dirty="0">
              <a:latin typeface="Segoe UI" pitchFamily="34" charset="0"/>
              <a:ea typeface="Segoe UI" pitchFamily="34" charset="0"/>
              <a:cs typeface="Segoe UI" pitchFamily="34" charset="0"/>
            </a:endParaRPr>
          </a:p>
        </p:txBody>
      </p:sp>
      <p:sp>
        <p:nvSpPr>
          <p:cNvPr id="2" name="Foliennummernplatzhalter 1"/>
          <p:cNvSpPr>
            <a:spLocks noGrp="1"/>
          </p:cNvSpPr>
          <p:nvPr>
            <p:ph type="sldNum" sz="quarter" idx="12"/>
          </p:nvPr>
        </p:nvSpPr>
        <p:spPr/>
        <p:txBody>
          <a:bodyPr/>
          <a:lstStyle/>
          <a:p>
            <a:pPr>
              <a:defRPr/>
            </a:pPr>
            <a:fld id="{C246EF23-D14B-4825-8EAD-ABB7EC40434E}" type="slidenum">
              <a:rPr lang="en-US" smtClean="0"/>
              <a:pPr>
                <a:defRPr/>
              </a:pPr>
              <a:t>9</a:t>
            </a:fld>
            <a:endParaRPr lang="en-US"/>
          </a:p>
        </p:txBody>
      </p:sp>
    </p:spTree>
    <p:extLst>
      <p:ext uri="{BB962C8B-B14F-4D97-AF65-F5344CB8AC3E}">
        <p14:creationId xmlns:p14="http://schemas.microsoft.com/office/powerpoint/2010/main" val="65573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istEC Fonts">
      <a:majorFont>
        <a:latin typeface="Eras Medium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istEC Fonts">
      <a:majorFont>
        <a:latin typeface="Eras Medium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istEC Fonts">
      <a:majorFont>
        <a:latin typeface="Eras Medium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istEC Fonts">
      <a:majorFont>
        <a:latin typeface="Eras Medium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1480</Words>
  <Application>Microsoft Office PowerPoint</Application>
  <PresentationFormat>Custom</PresentationFormat>
  <Paragraphs>216</Paragraphs>
  <Slides>31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Calibri</vt:lpstr>
      <vt:lpstr>Eras Medium ITC</vt:lpstr>
      <vt:lpstr>Segoe UI</vt:lpstr>
      <vt:lpstr>Tahoma</vt:lpstr>
      <vt:lpstr>Wingdings</vt:lpstr>
      <vt:lpstr>Office Theme</vt:lpstr>
      <vt:lpstr>2_Custom Design</vt:lpstr>
      <vt:lpstr>1_Custom Design</vt:lpstr>
      <vt:lpstr>Custom Design</vt:lpstr>
      <vt:lpstr>PowerPoint Presentation</vt:lpstr>
      <vt:lpstr> Info Day Bioenergy 4 Business Instrumentul de calcul privind dimensionarea centralei pe biomasă    </vt:lpstr>
      <vt:lpstr>Obiective</vt:lpstr>
      <vt:lpstr>Evaluare</vt:lpstr>
      <vt:lpstr>Caracteristici</vt:lpstr>
      <vt:lpstr>Valori de referință pentru12 țări</vt:lpstr>
      <vt:lpstr>Configurația sistemelor</vt:lpstr>
      <vt:lpstr>Rezultate</vt:lpstr>
      <vt:lpstr>Disclaimer</vt:lpstr>
      <vt:lpstr>Datele necesare pentru calcul</vt:lpstr>
      <vt:lpstr>Șapte categorii de Costuri + Manual</vt:lpstr>
      <vt:lpstr> Instrumentul de calcul privind dimensionarea centralei pe biomasă</vt:lpstr>
      <vt:lpstr>PowerPoint Presentation</vt:lpstr>
      <vt:lpstr>  Instrumentul de calcul privind dimensionarea centralei pe biomasă  </vt:lpstr>
      <vt:lpstr>PowerPoint Presentation</vt:lpstr>
      <vt:lpstr>   Amplasamentul   </vt:lpstr>
      <vt:lpstr>PowerPoint Presentation</vt:lpstr>
      <vt:lpstr>  Definirea proiectului  </vt:lpstr>
      <vt:lpstr>  Definirea proiectului  </vt:lpstr>
      <vt:lpstr>  Definirea proiectului  </vt:lpstr>
      <vt:lpstr>PowerPoint Presentation</vt:lpstr>
      <vt:lpstr>   Combustibilul   </vt:lpstr>
      <vt:lpstr>PowerPoint Presentation</vt:lpstr>
      <vt:lpstr>   Cazanul   </vt:lpstr>
      <vt:lpstr>PowerPoint Presentation</vt:lpstr>
      <vt:lpstr>   Cazanul   </vt:lpstr>
      <vt:lpstr>PowerPoint Presentation</vt:lpstr>
      <vt:lpstr>   Depozitare   </vt:lpstr>
      <vt:lpstr>PowerPoint Presentation</vt:lpstr>
      <vt:lpstr>    Economia de combustibil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Windows User</dc:creator>
  <cp:lastModifiedBy>Camelia Serban</cp:lastModifiedBy>
  <cp:revision>115</cp:revision>
  <dcterms:created xsi:type="dcterms:W3CDTF">2013-03-14T12:11:00Z</dcterms:created>
  <dcterms:modified xsi:type="dcterms:W3CDTF">2016-04-15T11:38:15Z</dcterms:modified>
</cp:coreProperties>
</file>